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4"/>
  </p:sldMasterIdLst>
  <p:notesMasterIdLst>
    <p:notesMasterId r:id="rId19"/>
  </p:notesMasterIdLst>
  <p:sldIdLst>
    <p:sldId id="256" r:id="rId5"/>
    <p:sldId id="327" r:id="rId6"/>
    <p:sldId id="343" r:id="rId7"/>
    <p:sldId id="356" r:id="rId8"/>
    <p:sldId id="358" r:id="rId9"/>
    <p:sldId id="359" r:id="rId10"/>
    <p:sldId id="361" r:id="rId11"/>
    <p:sldId id="362" r:id="rId12"/>
    <p:sldId id="363" r:id="rId13"/>
    <p:sldId id="366" r:id="rId14"/>
    <p:sldId id="364" r:id="rId15"/>
    <p:sldId id="357" r:id="rId16"/>
    <p:sldId id="367" r:id="rId17"/>
    <p:sldId id="353" r:id="rId18"/>
  </p:sldIdLst>
  <p:sldSz cx="12192000" cy="6858000"/>
  <p:notesSz cx="6858000" cy="9144000"/>
  <p:embeddedFontLst>
    <p:embeddedFont>
      <p:font typeface="Magistral Light" panose="020B0604020202020204" charset="0"/>
      <p:regular r:id="rId20"/>
      <p:italic r:id="rId21"/>
    </p:embeddedFont>
    <p:embeddedFont>
      <p:font typeface="Magistral Medium" panose="020B0604020202020204" charset="0"/>
      <p:regular r:id="rId22"/>
      <p: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agistral Bold" panose="020B0604020202020204" charset="0"/>
      <p:bold r:id="rId32"/>
      <p:boldItalic r:id="rId33"/>
    </p:embeddedFont>
    <p:embeddedFont>
      <p:font typeface="Magistral Book" panose="020B060402020202020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EEADBC-6886-4D7A-A440-F4327D74BC12}">
          <p14:sldIdLst>
            <p14:sldId id="256"/>
            <p14:sldId id="327"/>
            <p14:sldId id="343"/>
            <p14:sldId id="356"/>
            <p14:sldId id="358"/>
            <p14:sldId id="359"/>
            <p14:sldId id="361"/>
            <p14:sldId id="362"/>
            <p14:sldId id="363"/>
            <p14:sldId id="366"/>
            <p14:sldId id="364"/>
            <p14:sldId id="357"/>
            <p14:sldId id="367"/>
            <p14:sldId id="3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02B60"/>
    <a:srgbClr val="65BAC3"/>
    <a:srgbClr val="960000"/>
    <a:srgbClr val="0099CC"/>
    <a:srgbClr val="000000"/>
    <a:srgbClr val="8CC068"/>
    <a:srgbClr val="B00000"/>
    <a:srgbClr val="A7CF8B"/>
    <a:srgbClr val="F7A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74" autoAdjust="0"/>
  </p:normalViewPr>
  <p:slideViewPr>
    <p:cSldViewPr snapToGrid="0">
      <p:cViewPr varScale="1">
        <p:scale>
          <a:sx n="87" d="100"/>
          <a:sy n="87" d="100"/>
        </p:scale>
        <p:origin x="3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FC04A-B73D-4411-ABD8-75E7F1AA545C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9BDF7-28A6-4827-9C5B-84B0C074F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1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9BDF7-28A6-4827-9C5B-84B0C074F2A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860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9BDF7-28A6-4827-9C5B-84B0C074F2A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2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9BDF7-28A6-4827-9C5B-84B0C074F2A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52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9BDF7-28A6-4827-9C5B-84B0C074F2A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62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9BDF7-28A6-4827-9C5B-84B0C074F2A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30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1D0845-754A-45D6-AB43-3BDDFB8574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4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2832C9-C29C-4E61-88AF-61E8D65D18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532" y="778934"/>
            <a:ext cx="2539470" cy="99853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2400">
                <a:solidFill>
                  <a:srgbClr val="162259"/>
                </a:solidFill>
              </a:defRPr>
            </a:lvl1pPr>
            <a:lvl2pPr marL="457200" indent="0">
              <a:buNone/>
              <a:defRPr>
                <a:solidFill>
                  <a:srgbClr val="162259"/>
                </a:solidFill>
              </a:defRPr>
            </a:lvl2pPr>
            <a:lvl3pPr marL="914400" indent="0">
              <a:buNone/>
              <a:defRPr>
                <a:solidFill>
                  <a:srgbClr val="162259"/>
                </a:solidFill>
              </a:defRPr>
            </a:lvl3pPr>
            <a:lvl4pPr marL="1371600" indent="0">
              <a:buNone/>
              <a:defRPr>
                <a:solidFill>
                  <a:srgbClr val="162259"/>
                </a:solidFill>
              </a:defRPr>
            </a:lvl4pPr>
            <a:lvl5pPr marL="1828800" indent="0">
              <a:buNone/>
              <a:defRPr>
                <a:solidFill>
                  <a:srgbClr val="162259"/>
                </a:solidFill>
              </a:defRPr>
            </a:lvl5pPr>
          </a:lstStyle>
          <a:p>
            <a:pPr lvl="0"/>
            <a:r>
              <a:rPr lang="en-US" dirty="0"/>
              <a:t>WHAT</a:t>
            </a:r>
          </a:p>
          <a:p>
            <a:pPr lvl="0"/>
            <a:r>
              <a:rPr lang="en-US" dirty="0"/>
              <a:t>IS REQUIRED</a:t>
            </a:r>
          </a:p>
          <a:p>
            <a:pPr lvl="0"/>
            <a:r>
              <a:rPr lang="en-US" dirty="0"/>
              <a:t>FROM ALL OF US?</a:t>
            </a:r>
            <a:endParaRPr lang="he-IL" dirty="0"/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3CCECD01-6BD0-416D-B5A1-29C7AC5225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r="16654"/>
          <a:stretch>
            <a:fillRect/>
          </a:stretch>
        </p:blipFill>
        <p:spPr>
          <a:xfrm>
            <a:off x="4046538" y="0"/>
            <a:ext cx="813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3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982A1-6C7F-4963-AE69-E610F25E5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8457F-2729-460E-B937-BF83526F74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BCBAC-C999-4868-9EA5-4411D0AC5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83D44-9AF5-4E08-8D16-E404DFABC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8C02A-A0F5-4EB2-A9BB-BC2FD1A78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EF8A6-EA1E-4EAB-95ED-AC485E4B2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51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8900E-D158-4D9B-9443-0688A3A2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A8855-9329-4028-AAD8-F27BA3299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6C9F4-8422-48C9-824D-7A0E64559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B453F-D949-43EE-899E-C2C50C6CD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059C0-72D6-428E-B9EB-2CD641969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0098A-E138-44F6-804B-E2FA7C5D8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A3A0CD-67CD-42EE-93B4-256D4C22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B03CF-52C6-4D1D-BDA1-4373FA95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52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6C55-3D2D-4E9F-A15A-9770D957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C38C0-2B83-4825-AE72-7C48B087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D1E2A-E887-4862-9E4A-FFB8C599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1998F-5CC6-4DE2-A0C4-B3C0CD68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505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C38C0-2B83-4825-AE72-7C48B087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D1E2A-E887-4862-9E4A-FFB8C599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1998F-5CC6-4DE2-A0C4-B3C0CD68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2F9632-F8B5-4557-AB9E-657560C777A1}"/>
              </a:ext>
            </a:extLst>
          </p:cNvPr>
          <p:cNvSpPr/>
          <p:nvPr userDrawn="1"/>
        </p:nvSpPr>
        <p:spPr>
          <a:xfrm>
            <a:off x="0" y="0"/>
            <a:ext cx="12192000" cy="1310326"/>
          </a:xfrm>
          <a:prstGeom prst="rect">
            <a:avLst/>
          </a:prstGeom>
          <a:solidFill>
            <a:srgbClr val="AFABAB"/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16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58.jpeg">
            <a:extLst>
              <a:ext uri="{FF2B5EF4-FFF2-40B4-BE49-F238E27FC236}">
                <a16:creationId xmlns:a16="http://schemas.microsoft.com/office/drawing/2014/main" id="{1CFE45A0-F5E6-49D3-9B9F-4843F5F0B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327"/>
            <a:ext cx="12192000" cy="554767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F86C55-3D2D-4E9F-A15A-9770D957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1032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C38C0-2B83-4825-AE72-7C48B087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1998F-5CC6-4DE2-A0C4-B3C0CD68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E1090B-473E-4271-965C-26E8F4A3F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91247" r="86160" b="2303"/>
          <a:stretch/>
        </p:blipFill>
        <p:spPr>
          <a:xfrm>
            <a:off x="121763" y="6306532"/>
            <a:ext cx="1392614" cy="44229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FDFAD3-C1EB-4D9F-B1B3-07AD3DC0C0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338" y="2565400"/>
            <a:ext cx="6875462" cy="2374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4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2F2E2-0C0C-4376-BE1C-01E3CD54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35B78-4C83-463D-8B47-820D4266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A8BA4-FCF3-4B25-8A37-6D134ECD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367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C9778-7B02-4F35-A84D-A8F5086AD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2D700-8C76-4347-919E-66F22CC28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DFFF8-20F5-444A-9A38-187BD5A56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D8334-3E02-4EEB-A592-BAC0BF0FC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C943F-1F1E-4E97-9E66-78F5CC34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45488-2D57-4929-8B36-67E8F652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81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FF5F2-7E9F-40FD-A748-19C1A03F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772060-45E4-444D-BF49-0859C7BA6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14DE7-479F-4DC0-87DB-5EA6DE19C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8D4B47-F633-492B-934F-81AA6287F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5198E-5C8D-4F19-887E-9BCE166F2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8DCB7-93F4-4001-8EA2-426E0C0B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8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0CCD23-ABC3-4BDA-B453-4AF48A00C30C}"/>
              </a:ext>
            </a:extLst>
          </p:cNvPr>
          <p:cNvSpPr/>
          <p:nvPr userDrawn="1"/>
        </p:nvSpPr>
        <p:spPr>
          <a:xfrm>
            <a:off x="3708400" y="0"/>
            <a:ext cx="4229099" cy="6858000"/>
          </a:xfrm>
          <a:prstGeom prst="rect">
            <a:avLst/>
          </a:prstGeom>
          <a:solidFill>
            <a:schemeClr val="bg2">
              <a:lumMod val="75000"/>
              <a:alpha val="68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11FC5-7FF5-4AF6-8CC6-92EA644179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307" y="766456"/>
            <a:ext cx="1287358" cy="344589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rgbClr val="1622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Update 1</a:t>
            </a:r>
            <a:endParaRPr lang="he-I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2FBC41-CCE3-4802-AA08-53F7B5EB9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3572" y="786172"/>
            <a:ext cx="1061474" cy="285545"/>
          </a:xfrm>
        </p:spPr>
        <p:txBody>
          <a:bodyPr>
            <a:noAutofit/>
          </a:bodyPr>
          <a:lstStyle>
            <a:lvl1pPr marL="0" indent="0">
              <a:buNone/>
              <a:defRPr sz="2100" spc="-150">
                <a:solidFill>
                  <a:srgbClr val="16225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>
                <a:solidFill>
                  <a:srgbClr val="162259"/>
                </a:solidFill>
              </a:defRPr>
            </a:lvl2pPr>
            <a:lvl3pPr marL="914400" indent="0">
              <a:buNone/>
              <a:defRPr>
                <a:solidFill>
                  <a:srgbClr val="162259"/>
                </a:solidFill>
              </a:defRPr>
            </a:lvl3pPr>
            <a:lvl4pPr marL="1371600" indent="0">
              <a:buNone/>
              <a:defRPr>
                <a:solidFill>
                  <a:srgbClr val="162259"/>
                </a:solidFill>
              </a:defRPr>
            </a:lvl4pPr>
            <a:lvl5pPr marL="1828800" indent="0">
              <a:buNone/>
              <a:defRPr>
                <a:solidFill>
                  <a:srgbClr val="162259"/>
                </a:solidFill>
              </a:defRPr>
            </a:lvl5pPr>
          </a:lstStyle>
          <a:p>
            <a:pPr lvl="0"/>
            <a:r>
              <a:rPr lang="en-US" dirty="0"/>
              <a:t>Text A</a:t>
            </a:r>
            <a:endParaRPr lang="he-I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371070-A262-48EA-BBE1-9F97326474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2872" y="1367452"/>
            <a:ext cx="3343275" cy="4668837"/>
          </a:xfrm>
        </p:spPr>
        <p:txBody>
          <a:bodyPr>
            <a:normAutofit/>
          </a:bodyPr>
          <a:lstStyle>
            <a:lvl1pPr marL="0" indent="0">
              <a:lnSpc>
                <a:spcPts val="1200"/>
              </a:lnSpc>
              <a:buNone/>
              <a:defRPr sz="2100" spc="-150">
                <a:solidFill>
                  <a:srgbClr val="162259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162259"/>
                </a:solidFill>
              </a:defRPr>
            </a:lvl2pPr>
            <a:lvl3pPr marL="914400" indent="0">
              <a:buNone/>
              <a:defRPr>
                <a:solidFill>
                  <a:srgbClr val="162259"/>
                </a:solidFill>
              </a:defRPr>
            </a:lvl3pPr>
            <a:lvl4pPr marL="1371600" indent="0">
              <a:buNone/>
              <a:defRPr>
                <a:solidFill>
                  <a:srgbClr val="162259"/>
                </a:solidFill>
              </a:defRPr>
            </a:lvl4pPr>
            <a:lvl5pPr marL="1828800" indent="0">
              <a:buNone/>
              <a:defRPr>
                <a:solidFill>
                  <a:srgbClr val="162259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 err="1"/>
              <a:t>i</a:t>
            </a:r>
            <a:endParaRPr lang="he-IL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7692BD5-DC11-4D37-B5C1-B74F53D956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411" y="788067"/>
            <a:ext cx="1061474" cy="285545"/>
          </a:xfrm>
        </p:spPr>
        <p:txBody>
          <a:bodyPr>
            <a:noAutofit/>
          </a:bodyPr>
          <a:lstStyle>
            <a:lvl1pPr marL="0" indent="0">
              <a:buNone/>
              <a:defRPr sz="2100" spc="-150">
                <a:solidFill>
                  <a:srgbClr val="16225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>
                <a:solidFill>
                  <a:srgbClr val="162259"/>
                </a:solidFill>
              </a:defRPr>
            </a:lvl2pPr>
            <a:lvl3pPr marL="914400" indent="0">
              <a:buNone/>
              <a:defRPr>
                <a:solidFill>
                  <a:srgbClr val="162259"/>
                </a:solidFill>
              </a:defRPr>
            </a:lvl3pPr>
            <a:lvl4pPr marL="1371600" indent="0">
              <a:buNone/>
              <a:defRPr>
                <a:solidFill>
                  <a:srgbClr val="162259"/>
                </a:solidFill>
              </a:defRPr>
            </a:lvl4pPr>
            <a:lvl5pPr marL="1828800" indent="0">
              <a:buNone/>
              <a:defRPr>
                <a:solidFill>
                  <a:srgbClr val="162259"/>
                </a:solidFill>
              </a:defRPr>
            </a:lvl5pPr>
          </a:lstStyle>
          <a:p>
            <a:pPr lvl="0"/>
            <a:r>
              <a:rPr lang="en-US" dirty="0"/>
              <a:t>Text B</a:t>
            </a:r>
            <a:endParaRPr lang="he-IL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0155CD3-7BDD-4F20-A31F-A9C1CAB5D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1711" y="1369347"/>
            <a:ext cx="3343275" cy="4668837"/>
          </a:xfrm>
        </p:spPr>
        <p:txBody>
          <a:bodyPr>
            <a:normAutofit/>
          </a:bodyPr>
          <a:lstStyle>
            <a:lvl1pPr marL="0" indent="0">
              <a:lnSpc>
                <a:spcPts val="1200"/>
              </a:lnSpc>
              <a:buNone/>
              <a:defRPr sz="2100" spc="-150">
                <a:solidFill>
                  <a:srgbClr val="162259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162259"/>
                </a:solidFill>
              </a:defRPr>
            </a:lvl2pPr>
            <a:lvl3pPr marL="914400" indent="0">
              <a:buNone/>
              <a:defRPr>
                <a:solidFill>
                  <a:srgbClr val="162259"/>
                </a:solidFill>
              </a:defRPr>
            </a:lvl3pPr>
            <a:lvl4pPr marL="1371600" indent="0">
              <a:buNone/>
              <a:defRPr>
                <a:solidFill>
                  <a:srgbClr val="162259"/>
                </a:solidFill>
              </a:defRPr>
            </a:lvl4pPr>
            <a:lvl5pPr marL="1828800" indent="0">
              <a:buNone/>
              <a:defRPr>
                <a:solidFill>
                  <a:srgbClr val="162259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 err="1"/>
              <a:t>i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84079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0CCD23-ABC3-4BDA-B453-4AF48A00C30C}"/>
              </a:ext>
            </a:extLst>
          </p:cNvPr>
          <p:cNvSpPr/>
          <p:nvPr userDrawn="1"/>
        </p:nvSpPr>
        <p:spPr>
          <a:xfrm>
            <a:off x="3708400" y="0"/>
            <a:ext cx="4229099" cy="6858000"/>
          </a:xfrm>
          <a:prstGeom prst="rect">
            <a:avLst/>
          </a:prstGeom>
          <a:solidFill>
            <a:schemeClr val="bg2">
              <a:lumMod val="75000"/>
              <a:alpha val="68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11FC5-7FF5-4AF6-8CC6-92EA644179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307" y="766456"/>
            <a:ext cx="1287358" cy="344589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rgbClr val="1622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Update 1</a:t>
            </a:r>
            <a:endParaRPr lang="he-I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2FBC41-CCE3-4802-AA08-53F7B5EB9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3572" y="786172"/>
            <a:ext cx="1061474" cy="285545"/>
          </a:xfrm>
        </p:spPr>
        <p:txBody>
          <a:bodyPr>
            <a:noAutofit/>
          </a:bodyPr>
          <a:lstStyle>
            <a:lvl1pPr marL="0" indent="0">
              <a:buNone/>
              <a:defRPr sz="2100" spc="-150">
                <a:solidFill>
                  <a:srgbClr val="162259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>
                <a:solidFill>
                  <a:srgbClr val="162259"/>
                </a:solidFill>
              </a:defRPr>
            </a:lvl2pPr>
            <a:lvl3pPr marL="914400" indent="0">
              <a:buNone/>
              <a:defRPr>
                <a:solidFill>
                  <a:srgbClr val="162259"/>
                </a:solidFill>
              </a:defRPr>
            </a:lvl3pPr>
            <a:lvl4pPr marL="1371600" indent="0">
              <a:buNone/>
              <a:defRPr>
                <a:solidFill>
                  <a:srgbClr val="162259"/>
                </a:solidFill>
              </a:defRPr>
            </a:lvl4pPr>
            <a:lvl5pPr marL="1828800" indent="0">
              <a:buNone/>
              <a:defRPr>
                <a:solidFill>
                  <a:srgbClr val="162259"/>
                </a:solidFill>
              </a:defRPr>
            </a:lvl5pPr>
          </a:lstStyle>
          <a:p>
            <a:pPr lvl="0"/>
            <a:r>
              <a:rPr lang="en-US" dirty="0"/>
              <a:t>Text A</a:t>
            </a:r>
            <a:endParaRPr lang="he-I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371070-A262-48EA-BBE1-9F97326474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2872" y="1367452"/>
            <a:ext cx="3343275" cy="4668837"/>
          </a:xfrm>
        </p:spPr>
        <p:txBody>
          <a:bodyPr>
            <a:normAutofit/>
          </a:bodyPr>
          <a:lstStyle>
            <a:lvl1pPr marL="0" indent="0">
              <a:lnSpc>
                <a:spcPts val="1200"/>
              </a:lnSpc>
              <a:buNone/>
              <a:defRPr sz="2100" spc="-150">
                <a:solidFill>
                  <a:srgbClr val="162259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rgbClr val="162259"/>
                </a:solidFill>
              </a:defRPr>
            </a:lvl2pPr>
            <a:lvl3pPr marL="914400" indent="0">
              <a:buNone/>
              <a:defRPr>
                <a:solidFill>
                  <a:srgbClr val="162259"/>
                </a:solidFill>
              </a:defRPr>
            </a:lvl3pPr>
            <a:lvl4pPr marL="1371600" indent="0">
              <a:buNone/>
              <a:defRPr>
                <a:solidFill>
                  <a:srgbClr val="162259"/>
                </a:solidFill>
              </a:defRPr>
            </a:lvl4pPr>
            <a:lvl5pPr marL="1828800" indent="0">
              <a:buNone/>
              <a:defRPr>
                <a:solidFill>
                  <a:srgbClr val="162259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/>
              <a:t>B</a:t>
            </a:r>
          </a:p>
          <a:p>
            <a:pPr lvl="0"/>
            <a:r>
              <a:rPr lang="en-US" dirty="0" err="1"/>
              <a:t>i</a:t>
            </a:r>
            <a:endParaRPr lang="he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E89BA8-5B47-4515-8D5E-D253F2EE5E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5"/>
          <a:stretch/>
        </p:blipFill>
        <p:spPr>
          <a:xfrm>
            <a:off x="7937499" y="0"/>
            <a:ext cx="4254501" cy="68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1D0845-754A-45D6-AB43-3BDDFB8574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64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2832C9-C29C-4E61-88AF-61E8D65D18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532" y="778934"/>
            <a:ext cx="2539470" cy="998538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2400">
                <a:solidFill>
                  <a:srgbClr val="162259"/>
                </a:solidFill>
              </a:defRPr>
            </a:lvl1pPr>
            <a:lvl2pPr marL="457200" indent="0">
              <a:buNone/>
              <a:defRPr>
                <a:solidFill>
                  <a:srgbClr val="162259"/>
                </a:solidFill>
              </a:defRPr>
            </a:lvl2pPr>
            <a:lvl3pPr marL="914400" indent="0">
              <a:buNone/>
              <a:defRPr>
                <a:solidFill>
                  <a:srgbClr val="162259"/>
                </a:solidFill>
              </a:defRPr>
            </a:lvl3pPr>
            <a:lvl4pPr marL="1371600" indent="0">
              <a:buNone/>
              <a:defRPr>
                <a:solidFill>
                  <a:srgbClr val="162259"/>
                </a:solidFill>
              </a:defRPr>
            </a:lvl4pPr>
            <a:lvl5pPr marL="1828800" indent="0">
              <a:buNone/>
              <a:defRPr>
                <a:solidFill>
                  <a:srgbClr val="162259"/>
                </a:solidFill>
              </a:defRPr>
            </a:lvl5pPr>
          </a:lstStyle>
          <a:p>
            <a:pPr lvl="0"/>
            <a:r>
              <a:rPr lang="en-US" dirty="0"/>
              <a:t>WHAT</a:t>
            </a:r>
          </a:p>
          <a:p>
            <a:pPr lvl="0"/>
            <a:r>
              <a:rPr lang="en-US" dirty="0"/>
              <a:t>IS REQUIRED</a:t>
            </a:r>
          </a:p>
          <a:p>
            <a:pPr lvl="0"/>
            <a:r>
              <a:rPr lang="en-US" dirty="0"/>
              <a:t>FROM ALL OF US?</a:t>
            </a:r>
            <a:endParaRPr lang="he-IL" dirty="0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5AF76E22-54BF-4E2C-B205-459EFF377F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r="10553"/>
          <a:stretch>
            <a:fillRect/>
          </a:stretch>
        </p:blipFill>
        <p:spPr>
          <a:xfrm>
            <a:off x="4046538" y="0"/>
            <a:ext cx="813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4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04A3-D54F-4E99-90B4-3807A1DE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B3C293-EFF5-4C2D-AEB8-012D9AE87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E4C91-297B-42A2-A063-69CC9A1EB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529C7-1A8B-4543-B78E-49FA6AC90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26419-359A-4936-A490-A2DA682AB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189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856E7-71D6-4D6E-A092-1D0183047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659E0-04BD-473E-A3AF-134F75729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197DB-AC2B-45A4-99F5-0327CEEF7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96B66-FD61-4D17-9398-20A24D7F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AEDD5-356E-4718-AF32-39D75DB7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2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79C18A-ED56-42DA-BA8B-DDEF0260EC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34971" y="0"/>
            <a:ext cx="4122057" cy="685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34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70190-1842-44D8-9AD5-4E448315DB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3541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512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03">
            <a:extLst>
              <a:ext uri="{FF2B5EF4-FFF2-40B4-BE49-F238E27FC236}">
                <a16:creationId xmlns:a16="http://schemas.microsoft.com/office/drawing/2014/main" id="{00823514-7436-4630-918E-7A3E6B388EF7}"/>
              </a:ext>
            </a:extLst>
          </p:cNvPr>
          <p:cNvGrpSpPr/>
          <p:nvPr userDrawn="1"/>
        </p:nvGrpSpPr>
        <p:grpSpPr>
          <a:xfrm>
            <a:off x="11085922" y="5825765"/>
            <a:ext cx="952107" cy="940508"/>
            <a:chOff x="0" y="0"/>
            <a:chExt cx="2208818" cy="2067065"/>
          </a:xfrm>
        </p:grpSpPr>
        <p:sp>
          <p:nvSpPr>
            <p:cNvPr id="9" name="Shape 1093">
              <a:extLst>
                <a:ext uri="{FF2B5EF4-FFF2-40B4-BE49-F238E27FC236}">
                  <a16:creationId xmlns:a16="http://schemas.microsoft.com/office/drawing/2014/main" id="{EE18A373-FA43-44FF-8FAE-747E75EE7D87}"/>
                </a:ext>
              </a:extLst>
            </p:cNvPr>
            <p:cNvSpPr/>
            <p:nvPr/>
          </p:nvSpPr>
          <p:spPr>
            <a:xfrm>
              <a:off x="309116" y="520328"/>
              <a:ext cx="404408" cy="467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8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8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 1094">
              <a:extLst>
                <a:ext uri="{FF2B5EF4-FFF2-40B4-BE49-F238E27FC236}">
                  <a16:creationId xmlns:a16="http://schemas.microsoft.com/office/drawing/2014/main" id="{1834C803-F36B-4087-BF2A-D2042FED5AF9}"/>
                </a:ext>
              </a:extLst>
            </p:cNvPr>
            <p:cNvSpPr/>
            <p:nvPr/>
          </p:nvSpPr>
          <p:spPr>
            <a:xfrm>
              <a:off x="901628" y="520328"/>
              <a:ext cx="404409" cy="467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8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8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 1095">
              <a:extLst>
                <a:ext uri="{FF2B5EF4-FFF2-40B4-BE49-F238E27FC236}">
                  <a16:creationId xmlns:a16="http://schemas.microsoft.com/office/drawing/2014/main" id="{B4E9B1B9-6D16-4800-B0BD-29E82378A71E}"/>
                </a:ext>
              </a:extLst>
            </p:cNvPr>
            <p:cNvSpPr/>
            <p:nvPr/>
          </p:nvSpPr>
          <p:spPr>
            <a:xfrm>
              <a:off x="1494136" y="520328"/>
              <a:ext cx="404409" cy="467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 1096">
              <a:extLst>
                <a:ext uri="{FF2B5EF4-FFF2-40B4-BE49-F238E27FC236}">
                  <a16:creationId xmlns:a16="http://schemas.microsoft.com/office/drawing/2014/main" id="{4BCBB4AE-FA96-445D-84AE-0A493DA29B87}"/>
                </a:ext>
              </a:extLst>
            </p:cNvPr>
            <p:cNvSpPr/>
            <p:nvPr/>
          </p:nvSpPr>
          <p:spPr>
            <a:xfrm>
              <a:off x="2959" y="0"/>
              <a:ext cx="404410" cy="467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7999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 1097">
              <a:extLst>
                <a:ext uri="{FF2B5EF4-FFF2-40B4-BE49-F238E27FC236}">
                  <a16:creationId xmlns:a16="http://schemas.microsoft.com/office/drawing/2014/main" id="{7D1DB4EE-4237-4B7B-8CE8-2B7BBB20CE93}"/>
                </a:ext>
              </a:extLst>
            </p:cNvPr>
            <p:cNvSpPr/>
            <p:nvPr/>
          </p:nvSpPr>
          <p:spPr>
            <a:xfrm>
              <a:off x="603263" y="0"/>
              <a:ext cx="404408" cy="467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201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201" y="5399"/>
                  </a:lnTo>
                  <a:lnTo>
                    <a:pt x="10800" y="0"/>
                  </a:lnTo>
                  <a:lnTo>
                    <a:pt x="14401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401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 1098">
              <a:extLst>
                <a:ext uri="{FF2B5EF4-FFF2-40B4-BE49-F238E27FC236}">
                  <a16:creationId xmlns:a16="http://schemas.microsoft.com/office/drawing/2014/main" id="{4E3DFF6A-56D1-4956-92C9-925BCD7E97F3}"/>
                </a:ext>
              </a:extLst>
            </p:cNvPr>
            <p:cNvSpPr/>
            <p:nvPr/>
          </p:nvSpPr>
          <p:spPr>
            <a:xfrm>
              <a:off x="1203582" y="0"/>
              <a:ext cx="404410" cy="467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 1099">
              <a:extLst>
                <a:ext uri="{FF2B5EF4-FFF2-40B4-BE49-F238E27FC236}">
                  <a16:creationId xmlns:a16="http://schemas.microsoft.com/office/drawing/2014/main" id="{17EF74A4-892B-4E7D-981E-8D29589BAC61}"/>
                </a:ext>
              </a:extLst>
            </p:cNvPr>
            <p:cNvSpPr/>
            <p:nvPr/>
          </p:nvSpPr>
          <p:spPr>
            <a:xfrm>
              <a:off x="1803897" y="0"/>
              <a:ext cx="404405" cy="467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 1100">
              <a:extLst>
                <a:ext uri="{FF2B5EF4-FFF2-40B4-BE49-F238E27FC236}">
                  <a16:creationId xmlns:a16="http://schemas.microsoft.com/office/drawing/2014/main" id="{F48E6796-8746-4B9B-8EFA-37AABCCF1FC5}"/>
                </a:ext>
              </a:extLst>
            </p:cNvPr>
            <p:cNvSpPr/>
            <p:nvPr/>
          </p:nvSpPr>
          <p:spPr>
            <a:xfrm>
              <a:off x="1295986" y="1142859"/>
              <a:ext cx="912833" cy="92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3389" y="0"/>
                  </a:lnTo>
                  <a:lnTo>
                    <a:pt x="7199" y="1"/>
                  </a:lnTo>
                  <a:lnTo>
                    <a:pt x="9162" y="5022"/>
                  </a:lnTo>
                  <a:lnTo>
                    <a:pt x="11012" y="10080"/>
                  </a:lnTo>
                  <a:lnTo>
                    <a:pt x="12706" y="5280"/>
                  </a:lnTo>
                  <a:lnTo>
                    <a:pt x="14824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094" y="21600"/>
                  </a:lnTo>
                  <a:lnTo>
                    <a:pt x="16094" y="11520"/>
                  </a:lnTo>
                  <a:lnTo>
                    <a:pt x="14206" y="16852"/>
                  </a:lnTo>
                  <a:lnTo>
                    <a:pt x="12706" y="21600"/>
                  </a:lnTo>
                  <a:lnTo>
                    <a:pt x="8894" y="21600"/>
                  </a:lnTo>
                  <a:lnTo>
                    <a:pt x="7624" y="16800"/>
                  </a:lnTo>
                  <a:lnTo>
                    <a:pt x="5930" y="11520"/>
                  </a:lnTo>
                  <a:lnTo>
                    <a:pt x="5930" y="21600"/>
                  </a:lnTo>
                  <a:lnTo>
                    <a:pt x="0" y="21600"/>
                  </a:lnTo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 1101">
              <a:extLst>
                <a:ext uri="{FF2B5EF4-FFF2-40B4-BE49-F238E27FC236}">
                  <a16:creationId xmlns:a16="http://schemas.microsoft.com/office/drawing/2014/main" id="{74C9B725-2F58-4790-B5EB-161F49BC4848}"/>
                </a:ext>
              </a:extLst>
            </p:cNvPr>
            <p:cNvSpPr/>
            <p:nvPr/>
          </p:nvSpPr>
          <p:spPr>
            <a:xfrm>
              <a:off x="964150" y="1142841"/>
              <a:ext cx="232708" cy="92422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 1102">
              <a:extLst>
                <a:ext uri="{FF2B5EF4-FFF2-40B4-BE49-F238E27FC236}">
                  <a16:creationId xmlns:a16="http://schemas.microsoft.com/office/drawing/2014/main" id="{C432659B-309B-4E4F-9837-3FB3EB3147EE}"/>
                </a:ext>
              </a:extLst>
            </p:cNvPr>
            <p:cNvSpPr/>
            <p:nvPr/>
          </p:nvSpPr>
          <p:spPr>
            <a:xfrm>
              <a:off x="0" y="1142841"/>
              <a:ext cx="859135" cy="92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240"/>
                  </a:moveTo>
                  <a:lnTo>
                    <a:pt x="10800" y="6240"/>
                  </a:lnTo>
                  <a:lnTo>
                    <a:pt x="5463" y="10886"/>
                  </a:lnTo>
                  <a:lnTo>
                    <a:pt x="0" y="153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5360"/>
                  </a:lnTo>
                  <a:lnTo>
                    <a:pt x="15750" y="15360"/>
                  </a:lnTo>
                  <a:lnTo>
                    <a:pt x="10220" y="15349"/>
                  </a:lnTo>
                  <a:lnTo>
                    <a:pt x="15648" y="10874"/>
                  </a:lnTo>
                  <a:lnTo>
                    <a:pt x="21600" y="624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6240"/>
                  </a:lnTo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F8F1A4C-6F7C-4863-9C65-99A6612041A4}"/>
              </a:ext>
            </a:extLst>
          </p:cNvPr>
          <p:cNvSpPr txBox="1"/>
          <p:nvPr userDrawn="1"/>
        </p:nvSpPr>
        <p:spPr>
          <a:xfrm>
            <a:off x="0" y="390736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Power Of Being Independent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9685EA-180B-4B6A-8966-5932E17DAD44}"/>
              </a:ext>
            </a:extLst>
          </p:cNvPr>
          <p:cNvSpPr txBox="1"/>
          <p:nvPr userDrawn="1"/>
        </p:nvSpPr>
        <p:spPr>
          <a:xfrm>
            <a:off x="13007" y="462910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1E9BF9-1EED-4AD6-B937-B72810533067}"/>
              </a:ext>
            </a:extLst>
          </p:cNvPr>
          <p:cNvCxnSpPr>
            <a:cxnSpLocks/>
          </p:cNvCxnSpPr>
          <p:nvPr userDrawn="1"/>
        </p:nvCxnSpPr>
        <p:spPr>
          <a:xfrm>
            <a:off x="2705100" y="4544173"/>
            <a:ext cx="680781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367438-DC20-4263-AC77-EE270280BE0D}"/>
              </a:ext>
            </a:extLst>
          </p:cNvPr>
          <p:cNvCxnSpPr>
            <a:cxnSpLocks/>
          </p:cNvCxnSpPr>
          <p:nvPr userDrawn="1"/>
        </p:nvCxnSpPr>
        <p:spPr>
          <a:xfrm>
            <a:off x="2705100" y="3965268"/>
            <a:ext cx="680781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17F98CCC-4B1E-441B-9EF9-0955F2C483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89" y="5323359"/>
            <a:ext cx="3121423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9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0885D-6A19-45C2-90A8-D30EE8D4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C9DA2-9883-4C31-8BA6-50B7EFECA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9FA24-0A95-422A-998B-3421632C3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B4248-6805-4DC1-B23D-145123E75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9EDE4-B1A9-4FF8-81E5-288E8D93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0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7EEE1-F36B-4DE2-A6AD-6993D6C50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3600" kern="1200" dirty="0">
                <a:solidFill>
                  <a:schemeClr val="bg1"/>
                </a:solidFill>
                <a:latin typeface="Magistral Light" panose="020B04040202040803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DE145-A2A4-4EA7-A873-79DCD702D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C20C9-2531-41D3-BFD6-58208BF7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3B9AA-81A2-4885-910D-465B76DE8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83CBF-826B-40FC-B017-D040EF84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3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F2B3B4-D1A0-46AD-B58F-EAE418676A82}"/>
              </a:ext>
            </a:extLst>
          </p:cNvPr>
          <p:cNvSpPr/>
          <p:nvPr userDrawn="1"/>
        </p:nvSpPr>
        <p:spPr>
          <a:xfrm>
            <a:off x="2931887" y="0"/>
            <a:ext cx="926011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2183E-F154-4026-AA51-991E039513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8659" y="6461258"/>
            <a:ext cx="1067782" cy="365125"/>
          </a:xfrm>
        </p:spPr>
        <p:txBody>
          <a:bodyPr/>
          <a:lstStyle/>
          <a:p>
            <a:fld id="{3B924B4A-4BA6-4E04-B2ED-4B6F7122F664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71B7B-9210-4F8D-9481-E09AF7AC0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1FA665-CF46-4F90-80A3-E8F16F59C1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1938" y="711200"/>
            <a:ext cx="2016125" cy="31210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530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7426-24E0-4091-8CD0-EEB02499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38B1C-F0E2-41D4-AC69-3E8996068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CF66B-BCDE-4F5C-8038-2B24ADE1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24B4A-4BA6-4E04-B2ED-4B6F7122F664}" type="datetimeFigureOut">
              <a:rPr lang="en-US" smtClean="0"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4C82-C07F-46A0-9FEF-DEE2C9CD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B3F42-3FCA-4F64-930E-A95A72FA2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8916-BB9D-459D-B2F8-A4D8130E7E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02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64AD6-5CEB-4E26-AD10-E5EEE186F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10326"/>
          </a:xfrm>
          <a:prstGeom prst="rect">
            <a:avLst/>
          </a:prstGeom>
          <a:solidFill>
            <a:srgbClr val="202B60"/>
          </a:solidFill>
        </p:spPr>
        <p:txBody>
          <a:bodyPr vert="horz" lIns="2743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0EB4-CE83-4AF1-BAB9-55EB7B3F6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177" y="1495686"/>
            <a:ext cx="11873059" cy="4735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67319-5BEC-4B30-9686-DE13E9D10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60259" y="6383697"/>
            <a:ext cx="1067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02B60"/>
                </a:solidFill>
              </a:defRPr>
            </a:lvl1pPr>
          </a:lstStyle>
          <a:p>
            <a:fld id="{3B924B4A-4BA6-4E04-B2ED-4B6F7122F664}" type="datetimeFigureOut">
              <a:rPr lang="en-US" smtClean="0"/>
              <a:pPr/>
              <a:t>3/18/2019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F8B1F-21B5-4F0B-99D4-1F82B4FF4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1016" y="63836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02B6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04C67-3276-4A3F-8EFA-CCE04F15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2455" y="6383697"/>
            <a:ext cx="1067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2B60"/>
                </a:solidFill>
              </a:defRPr>
            </a:lvl1pPr>
          </a:lstStyle>
          <a:p>
            <a:fld id="{4D978916-BB9D-459D-B2F8-A4D8130E7E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73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3" r:id="rId2"/>
    <p:sldLayoutId id="2147483674" r:id="rId3"/>
    <p:sldLayoutId id="2147483675" r:id="rId4"/>
    <p:sldLayoutId id="2147483690" r:id="rId5"/>
    <p:sldLayoutId id="2147483662" r:id="rId6"/>
    <p:sldLayoutId id="2147483663" r:id="rId7"/>
    <p:sldLayoutId id="2147483676" r:id="rId8"/>
    <p:sldLayoutId id="2147483664" r:id="rId9"/>
    <p:sldLayoutId id="2147483665" r:id="rId10"/>
    <p:sldLayoutId id="2147483666" r:id="rId11"/>
    <p:sldLayoutId id="2147483667" r:id="rId12"/>
    <p:sldLayoutId id="2147483689" r:id="rId13"/>
    <p:sldLayoutId id="2147483688" r:id="rId14"/>
    <p:sldLayoutId id="2147483668" r:id="rId15"/>
    <p:sldLayoutId id="2147483669" r:id="rId16"/>
    <p:sldLayoutId id="2147483670" r:id="rId17"/>
    <p:sldLayoutId id="2147483686" r:id="rId18"/>
    <p:sldLayoutId id="2147483687" r:id="rId19"/>
    <p:sldLayoutId id="2147483671" r:id="rId20"/>
    <p:sldLayoutId id="214748367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02B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02B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02B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2B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2B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instagram.com/zimshipping/" TargetMode="External"/><Relationship Id="rId18" Type="http://schemas.openxmlformats.org/officeDocument/2006/relationships/hyperlink" Target="https://commons.wikimedia.org/wiki/File:Vimeo_vmc2015.png" TargetMode="External"/><Relationship Id="rId3" Type="http://schemas.openxmlformats.org/officeDocument/2006/relationships/image" Target="../media/image11.jpg"/><Relationship Id="rId21" Type="http://schemas.openxmlformats.org/officeDocument/2006/relationships/hyperlink" Target="https://es.wikipedia.org/wiki/Archivo:Youtube_icon.svg" TargetMode="External"/><Relationship Id="rId7" Type="http://schemas.openxmlformats.org/officeDocument/2006/relationships/hyperlink" Target="http://www.linkedin.com/company/zim" TargetMode="External"/><Relationship Id="rId12" Type="http://schemas.openxmlformats.org/officeDocument/2006/relationships/hyperlink" Target="http://iosfacil.wordpress.com/2013/05/02/actualizacion-oficial-de-twitter-con-importantes-mejoras/" TargetMode="Externa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vimeo.com/zimshipping" TargetMode="Externa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lickr.com/photos/88526923@N00/2114874155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5" Type="http://schemas.openxmlformats.org/officeDocument/2006/relationships/hyperlink" Target="http://commons.wikimedia.org/wiki/file:instagram_shiny_icon.svg" TargetMode="External"/><Relationship Id="rId23" Type="http://schemas.openxmlformats.org/officeDocument/2006/relationships/image" Target="../media/image18.png"/><Relationship Id="rId10" Type="http://schemas.openxmlformats.org/officeDocument/2006/relationships/hyperlink" Target="https://twitter.com/zimshipping/" TargetMode="External"/><Relationship Id="rId19" Type="http://schemas.openxmlformats.org/officeDocument/2006/relationships/hyperlink" Target="https://www.youtube.com/ZIMShipping" TargetMode="External"/><Relationship Id="rId4" Type="http://schemas.openxmlformats.org/officeDocument/2006/relationships/hyperlink" Target="https://www.facebook.com/zimshippingservices" TargetMode="External"/><Relationship Id="rId9" Type="http://schemas.openxmlformats.org/officeDocument/2006/relationships/hyperlink" Target="http://commons.wikimedia.org/wiki/File:Linkedin_Shiny_Icon.svg" TargetMode="External"/><Relationship Id="rId14" Type="http://schemas.openxmlformats.org/officeDocument/2006/relationships/image" Target="../media/image15.png"/><Relationship Id="rId22" Type="http://schemas.openxmlformats.org/officeDocument/2006/relationships/hyperlink" Target="https://www.glassdoor.com/Overview/Working-at-ZIM-Integrated-Shipping-Services-EI_IE194592.11,43.ht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svg"/><Relationship Id="rId1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32.svg"/><Relationship Id="rId12" Type="http://schemas.openxmlformats.org/officeDocument/2006/relationships/image" Target="../media/image25.png"/><Relationship Id="rId17" Type="http://schemas.openxmlformats.org/officeDocument/2006/relationships/image" Target="../media/image38.svg"/><Relationship Id="rId2" Type="http://schemas.openxmlformats.org/officeDocument/2006/relationships/image" Target="../media/image20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24.svg"/><Relationship Id="rId5" Type="http://schemas.openxmlformats.org/officeDocument/2006/relationships/image" Target="../media/image30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4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svg"/><Relationship Id="rId18" Type="http://schemas.openxmlformats.org/officeDocument/2006/relationships/image" Target="../media/image39.png"/><Relationship Id="rId3" Type="http://schemas.openxmlformats.org/officeDocument/2006/relationships/image" Target="../media/image11.jpg"/><Relationship Id="rId7" Type="http://schemas.openxmlformats.org/officeDocument/2006/relationships/image" Target="../media/image32.svg"/><Relationship Id="rId12" Type="http://schemas.openxmlformats.org/officeDocument/2006/relationships/image" Target="../media/image25.png"/><Relationship Id="rId17" Type="http://schemas.openxmlformats.org/officeDocument/2006/relationships/image" Target="../media/image3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24.svg"/><Relationship Id="rId5" Type="http://schemas.openxmlformats.org/officeDocument/2006/relationships/image" Target="../media/image30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4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svg"/><Relationship Id="rId18" Type="http://schemas.openxmlformats.org/officeDocument/2006/relationships/image" Target="../media/image39.png"/><Relationship Id="rId3" Type="http://schemas.openxmlformats.org/officeDocument/2006/relationships/image" Target="../media/image11.jpg"/><Relationship Id="rId21" Type="http://schemas.openxmlformats.org/officeDocument/2006/relationships/image" Target="../media/image36.svg"/><Relationship Id="rId7" Type="http://schemas.openxmlformats.org/officeDocument/2006/relationships/image" Target="../media/image32.svg"/><Relationship Id="rId12" Type="http://schemas.openxmlformats.org/officeDocument/2006/relationships/image" Target="../media/image25.png"/><Relationship Id="rId17" Type="http://schemas.openxmlformats.org/officeDocument/2006/relationships/image" Target="../media/image3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24.svg"/><Relationship Id="rId5" Type="http://schemas.openxmlformats.org/officeDocument/2006/relationships/image" Target="../media/image30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4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instagram.com/zimshipping/" TargetMode="External"/><Relationship Id="rId18" Type="http://schemas.openxmlformats.org/officeDocument/2006/relationships/hyperlink" Target="https://commons.wikimedia.org/wiki/File:Vimeo_vmc2015.png" TargetMode="External"/><Relationship Id="rId3" Type="http://schemas.openxmlformats.org/officeDocument/2006/relationships/image" Target="../media/image11.jpg"/><Relationship Id="rId21" Type="http://schemas.openxmlformats.org/officeDocument/2006/relationships/hyperlink" Target="https://es.wikipedia.org/wiki/Archivo:Youtube_icon.svg" TargetMode="External"/><Relationship Id="rId7" Type="http://schemas.openxmlformats.org/officeDocument/2006/relationships/hyperlink" Target="http://www.linkedin.com/company/zim" TargetMode="External"/><Relationship Id="rId12" Type="http://schemas.openxmlformats.org/officeDocument/2006/relationships/hyperlink" Target="http://iosfacil.wordpress.com/2013/05/02/actualizacion-oficial-de-twitter-con-importantes-mejoras/" TargetMode="Externa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vimeo.com/zimshipping" TargetMode="Externa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lickr.com/photos/88526923@N00/2114874155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5" Type="http://schemas.openxmlformats.org/officeDocument/2006/relationships/hyperlink" Target="http://commons.wikimedia.org/wiki/file:instagram_shiny_icon.svg" TargetMode="External"/><Relationship Id="rId23" Type="http://schemas.openxmlformats.org/officeDocument/2006/relationships/image" Target="../media/image18.png"/><Relationship Id="rId10" Type="http://schemas.openxmlformats.org/officeDocument/2006/relationships/hyperlink" Target="https://twitter.com/zimshipping/" TargetMode="External"/><Relationship Id="rId19" Type="http://schemas.openxmlformats.org/officeDocument/2006/relationships/hyperlink" Target="https://www.youtube.com/ZIMShipping" TargetMode="External"/><Relationship Id="rId4" Type="http://schemas.openxmlformats.org/officeDocument/2006/relationships/hyperlink" Target="https://www.facebook.com/zimshippingservices" TargetMode="External"/><Relationship Id="rId9" Type="http://schemas.openxmlformats.org/officeDocument/2006/relationships/hyperlink" Target="http://commons.wikimedia.org/wiki/File:Linkedin_Shiny_Icon.svg" TargetMode="External"/><Relationship Id="rId14" Type="http://schemas.openxmlformats.org/officeDocument/2006/relationships/image" Target="../media/image15.png"/><Relationship Id="rId22" Type="http://schemas.openxmlformats.org/officeDocument/2006/relationships/hyperlink" Target="https://www.glassdoor.com/Overview/Working-at-ZIM-Integrated-Shipping-Services-EI_IE194592.11,43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8.svg"/><Relationship Id="rId1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17" Type="http://schemas.openxmlformats.org/officeDocument/2006/relationships/image" Target="../media/image40.svg"/><Relationship Id="rId2" Type="http://schemas.openxmlformats.org/officeDocument/2006/relationships/image" Target="../media/image2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11" Type="http://schemas.openxmlformats.org/officeDocument/2006/relationships/image" Target="../media/image24.svg"/><Relationship Id="rId5" Type="http://schemas.openxmlformats.org/officeDocument/2006/relationships/image" Target="../media/image31.png"/><Relationship Id="rId15" Type="http://schemas.openxmlformats.org/officeDocument/2006/relationships/image" Target="../media/image38.svg"/><Relationship Id="rId10" Type="http://schemas.openxmlformats.org/officeDocument/2006/relationships/image" Target="../media/image23.png"/><Relationship Id="rId19" Type="http://schemas.openxmlformats.org/officeDocument/2006/relationships/image" Target="../media/image26.svg"/><Relationship Id="rId4" Type="http://schemas.openxmlformats.org/officeDocument/2006/relationships/image" Target="../media/image30.svg"/><Relationship Id="rId9" Type="http://schemas.openxmlformats.org/officeDocument/2006/relationships/image" Target="../media/image19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svg"/><Relationship Id="rId1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32.svg"/><Relationship Id="rId12" Type="http://schemas.openxmlformats.org/officeDocument/2006/relationships/image" Target="../media/image25.png"/><Relationship Id="rId17" Type="http://schemas.openxmlformats.org/officeDocument/2006/relationships/image" Target="../media/image38.svg"/><Relationship Id="rId2" Type="http://schemas.openxmlformats.org/officeDocument/2006/relationships/image" Target="../media/image20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24.svg"/><Relationship Id="rId5" Type="http://schemas.openxmlformats.org/officeDocument/2006/relationships/image" Target="../media/image30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4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2EFBF8B7-1513-4B21-AF30-B17C914DB8AD}"/>
              </a:ext>
            </a:extLst>
          </p:cNvPr>
          <p:cNvGrpSpPr/>
          <p:nvPr/>
        </p:nvGrpSpPr>
        <p:grpSpPr>
          <a:xfrm>
            <a:off x="5745017" y="1177602"/>
            <a:ext cx="814109" cy="744719"/>
            <a:chOff x="324336" y="283452"/>
            <a:chExt cx="1161565" cy="1062560"/>
          </a:xfrm>
        </p:grpSpPr>
        <p:sp>
          <p:nvSpPr>
            <p:cNvPr id="38" name="Shape 804">
              <a:extLst>
                <a:ext uri="{FF2B5EF4-FFF2-40B4-BE49-F238E27FC236}">
                  <a16:creationId xmlns:a16="http://schemas.microsoft.com/office/drawing/2014/main" id="{B0D859F3-F14D-41C3-97FE-5B849E6F6B65}"/>
                </a:ext>
              </a:extLst>
            </p:cNvPr>
            <p:cNvSpPr/>
            <p:nvPr/>
          </p:nvSpPr>
          <p:spPr>
            <a:xfrm>
              <a:off x="486893" y="550923"/>
              <a:ext cx="212669" cy="24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8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8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9" name="Shape 805">
              <a:extLst>
                <a:ext uri="{FF2B5EF4-FFF2-40B4-BE49-F238E27FC236}">
                  <a16:creationId xmlns:a16="http://schemas.microsoft.com/office/drawing/2014/main" id="{2BCD7530-8E9E-4E0A-B945-90451F17D765}"/>
                </a:ext>
              </a:extLst>
            </p:cNvPr>
            <p:cNvSpPr/>
            <p:nvPr/>
          </p:nvSpPr>
          <p:spPr>
            <a:xfrm>
              <a:off x="798480" y="550923"/>
              <a:ext cx="212669" cy="24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8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8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0" name="Shape 806">
              <a:extLst>
                <a:ext uri="{FF2B5EF4-FFF2-40B4-BE49-F238E27FC236}">
                  <a16:creationId xmlns:a16="http://schemas.microsoft.com/office/drawing/2014/main" id="{1DB5B363-D65A-4B49-94E8-A6A36A3D07A4}"/>
                </a:ext>
              </a:extLst>
            </p:cNvPr>
            <p:cNvSpPr/>
            <p:nvPr/>
          </p:nvSpPr>
          <p:spPr>
            <a:xfrm>
              <a:off x="1110066" y="550923"/>
              <a:ext cx="212669" cy="24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1" name="Shape 807">
              <a:extLst>
                <a:ext uri="{FF2B5EF4-FFF2-40B4-BE49-F238E27FC236}">
                  <a16:creationId xmlns:a16="http://schemas.microsoft.com/office/drawing/2014/main" id="{74F824A8-67E6-4E38-A3B3-F336F6032741}"/>
                </a:ext>
              </a:extLst>
            </p:cNvPr>
            <p:cNvSpPr/>
            <p:nvPr/>
          </p:nvSpPr>
          <p:spPr>
            <a:xfrm>
              <a:off x="325893" y="283452"/>
              <a:ext cx="212669" cy="24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7999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2" name="Shape 808">
              <a:extLst>
                <a:ext uri="{FF2B5EF4-FFF2-40B4-BE49-F238E27FC236}">
                  <a16:creationId xmlns:a16="http://schemas.microsoft.com/office/drawing/2014/main" id="{6F3A4713-70AF-409F-B66C-3F7911991D10}"/>
                </a:ext>
              </a:extLst>
            </p:cNvPr>
            <p:cNvSpPr/>
            <p:nvPr/>
          </p:nvSpPr>
          <p:spPr>
            <a:xfrm>
              <a:off x="641579" y="283452"/>
              <a:ext cx="212669" cy="24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201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201" y="5399"/>
                  </a:lnTo>
                  <a:lnTo>
                    <a:pt x="10800" y="0"/>
                  </a:lnTo>
                  <a:lnTo>
                    <a:pt x="14401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401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3" name="Shape 809">
              <a:extLst>
                <a:ext uri="{FF2B5EF4-FFF2-40B4-BE49-F238E27FC236}">
                  <a16:creationId xmlns:a16="http://schemas.microsoft.com/office/drawing/2014/main" id="{BE94624D-A5E7-4BA4-8623-A90CB6982F0D}"/>
                </a:ext>
              </a:extLst>
            </p:cNvPr>
            <p:cNvSpPr/>
            <p:nvPr/>
          </p:nvSpPr>
          <p:spPr>
            <a:xfrm>
              <a:off x="957272" y="283452"/>
              <a:ext cx="212669" cy="24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4" name="Shape 810">
              <a:extLst>
                <a:ext uri="{FF2B5EF4-FFF2-40B4-BE49-F238E27FC236}">
                  <a16:creationId xmlns:a16="http://schemas.microsoft.com/office/drawing/2014/main" id="{FC093AB5-87E6-43FC-B981-80E5953025F8}"/>
                </a:ext>
              </a:extLst>
            </p:cNvPr>
            <p:cNvSpPr/>
            <p:nvPr/>
          </p:nvSpPr>
          <p:spPr>
            <a:xfrm>
              <a:off x="1272963" y="283452"/>
              <a:ext cx="212669" cy="24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5" name="Shape 811">
              <a:extLst>
                <a:ext uri="{FF2B5EF4-FFF2-40B4-BE49-F238E27FC236}">
                  <a16:creationId xmlns:a16="http://schemas.microsoft.com/office/drawing/2014/main" id="{CEBB6AC1-FAEF-4005-89C6-5C7189C0310E}"/>
                </a:ext>
              </a:extLst>
            </p:cNvPr>
            <p:cNvSpPr/>
            <p:nvPr/>
          </p:nvSpPr>
          <p:spPr>
            <a:xfrm>
              <a:off x="1005864" y="870931"/>
              <a:ext cx="480037" cy="47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3389" y="0"/>
                  </a:lnTo>
                  <a:lnTo>
                    <a:pt x="7199" y="1"/>
                  </a:lnTo>
                  <a:lnTo>
                    <a:pt x="9162" y="5022"/>
                  </a:lnTo>
                  <a:lnTo>
                    <a:pt x="11012" y="10080"/>
                  </a:lnTo>
                  <a:lnTo>
                    <a:pt x="12706" y="5280"/>
                  </a:lnTo>
                  <a:lnTo>
                    <a:pt x="14824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094" y="21600"/>
                  </a:lnTo>
                  <a:lnTo>
                    <a:pt x="16094" y="11520"/>
                  </a:lnTo>
                  <a:lnTo>
                    <a:pt x="14206" y="16852"/>
                  </a:lnTo>
                  <a:lnTo>
                    <a:pt x="12706" y="21600"/>
                  </a:lnTo>
                  <a:lnTo>
                    <a:pt x="8894" y="21600"/>
                  </a:lnTo>
                  <a:lnTo>
                    <a:pt x="7624" y="16800"/>
                  </a:lnTo>
                  <a:lnTo>
                    <a:pt x="5930" y="11520"/>
                  </a:lnTo>
                  <a:lnTo>
                    <a:pt x="5930" y="21600"/>
                  </a:lnTo>
                  <a:lnTo>
                    <a:pt x="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6" name="Shape 812">
              <a:extLst>
                <a:ext uri="{FF2B5EF4-FFF2-40B4-BE49-F238E27FC236}">
                  <a16:creationId xmlns:a16="http://schemas.microsoft.com/office/drawing/2014/main" id="{059BB168-AEF1-49C1-ACE3-8C818468E27A}"/>
                </a:ext>
              </a:extLst>
            </p:cNvPr>
            <p:cNvSpPr/>
            <p:nvPr/>
          </p:nvSpPr>
          <p:spPr>
            <a:xfrm>
              <a:off x="831360" y="870921"/>
              <a:ext cx="122376" cy="475091"/>
            </a:xfrm>
            <a:prstGeom prst="rect">
              <a:avLst/>
            </a:pr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7" name="Shape 813">
              <a:extLst>
                <a:ext uri="{FF2B5EF4-FFF2-40B4-BE49-F238E27FC236}">
                  <a16:creationId xmlns:a16="http://schemas.microsoft.com/office/drawing/2014/main" id="{EB4D7037-C534-47CA-AB78-E39F86764685}"/>
                </a:ext>
              </a:extLst>
            </p:cNvPr>
            <p:cNvSpPr/>
            <p:nvPr/>
          </p:nvSpPr>
          <p:spPr>
            <a:xfrm>
              <a:off x="324336" y="870921"/>
              <a:ext cx="451798" cy="47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240"/>
                  </a:moveTo>
                  <a:lnTo>
                    <a:pt x="10800" y="6240"/>
                  </a:lnTo>
                  <a:lnTo>
                    <a:pt x="5463" y="10886"/>
                  </a:lnTo>
                  <a:lnTo>
                    <a:pt x="0" y="153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5360"/>
                  </a:lnTo>
                  <a:lnTo>
                    <a:pt x="15750" y="15360"/>
                  </a:lnTo>
                  <a:lnTo>
                    <a:pt x="10220" y="15349"/>
                  </a:lnTo>
                  <a:lnTo>
                    <a:pt x="15648" y="10874"/>
                  </a:lnTo>
                  <a:lnTo>
                    <a:pt x="21600" y="624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624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58071E40-192A-403E-8C87-4805732B07D4}"/>
              </a:ext>
            </a:extLst>
          </p:cNvPr>
          <p:cNvSpPr txBox="1">
            <a:spLocks/>
          </p:cNvSpPr>
          <p:nvPr/>
        </p:nvSpPr>
        <p:spPr>
          <a:xfrm>
            <a:off x="6750334" y="748041"/>
            <a:ext cx="5441666" cy="195503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02B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br>
              <a:rPr lang="he-IL" sz="4000" dirty="0">
                <a:latin typeface="Magistral Bold" panose="020B0804030204080304" pitchFamily="34" charset="0"/>
              </a:rPr>
            </a:br>
            <a:endParaRPr lang="en-US" sz="4000" dirty="0">
              <a:latin typeface="Magistral Bold" panose="020B0804030204080304" pitchFamily="34" charset="0"/>
            </a:endParaRPr>
          </a:p>
          <a:p>
            <a:r>
              <a:rPr lang="en-US" sz="4000" dirty="0">
                <a:latin typeface="Magistral Bold" panose="020B0804030204080304" pitchFamily="34" charset="0"/>
              </a:rPr>
              <a:t>E-BL: Dream or Reality?</a:t>
            </a:r>
            <a:br>
              <a:rPr lang="en-US" sz="4000" dirty="0">
                <a:latin typeface="Magistral Bold" panose="020B0804030204080304" pitchFamily="34" charset="0"/>
              </a:rPr>
            </a:br>
            <a:endParaRPr lang="he-IL" sz="3000" dirty="0">
              <a:latin typeface="Magistral Bold" panose="020B0804030204080304" pitchFamily="34" charset="0"/>
            </a:endParaRPr>
          </a:p>
        </p:txBody>
      </p:sp>
      <p:pic>
        <p:nvPicPr>
          <p:cNvPr id="35" name="Picture 34">
            <a:hlinkClick r:id="rId4"/>
            <a:extLst>
              <a:ext uri="{FF2B5EF4-FFF2-40B4-BE49-F238E27FC236}">
                <a16:creationId xmlns:a16="http://schemas.microsoft.com/office/drawing/2014/main" id="{5893893F-73D4-4539-BA50-D8961FE7B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15199" y="6022659"/>
            <a:ext cx="509585" cy="509585"/>
          </a:xfrm>
          <a:prstGeom prst="rect">
            <a:avLst/>
          </a:prstGeom>
        </p:spPr>
      </p:pic>
      <p:pic>
        <p:nvPicPr>
          <p:cNvPr id="12" name="Picture 11">
            <a:hlinkClick r:id="rId7"/>
            <a:extLst>
              <a:ext uri="{FF2B5EF4-FFF2-40B4-BE49-F238E27FC236}">
                <a16:creationId xmlns:a16="http://schemas.microsoft.com/office/drawing/2014/main" id="{3366AFF8-8D46-45D5-B19D-9B1DCC5E5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51772" y="6029796"/>
            <a:ext cx="484567" cy="484567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very high confidence">
            <a:hlinkClick r:id="rId10"/>
            <a:extLst>
              <a:ext uri="{FF2B5EF4-FFF2-40B4-BE49-F238E27FC236}">
                <a16:creationId xmlns:a16="http://schemas.microsoft.com/office/drawing/2014/main" id="{326D3382-8151-4FB8-9415-427B8BF81F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493649" y="6038857"/>
            <a:ext cx="466588" cy="466588"/>
          </a:xfrm>
          <a:prstGeom prst="rect">
            <a:avLst/>
          </a:prstGeom>
        </p:spPr>
      </p:pic>
      <p:pic>
        <p:nvPicPr>
          <p:cNvPr id="26" name="Picture 25" descr="A close up of a logo&#10;&#10;Description generated with very high confidence">
            <a:hlinkClick r:id="rId13"/>
            <a:extLst>
              <a:ext uri="{FF2B5EF4-FFF2-40B4-BE49-F238E27FC236}">
                <a16:creationId xmlns:a16="http://schemas.microsoft.com/office/drawing/2014/main" id="{89A546CD-4325-408E-99E1-F918CEA2BF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005617" y="6029796"/>
            <a:ext cx="497686" cy="497686"/>
          </a:xfrm>
          <a:prstGeom prst="rect">
            <a:avLst/>
          </a:prstGeom>
        </p:spPr>
      </p:pic>
      <p:pic>
        <p:nvPicPr>
          <p:cNvPr id="23" name="Picture 22">
            <a:hlinkClick r:id="rId16"/>
            <a:extLst>
              <a:ext uri="{FF2B5EF4-FFF2-40B4-BE49-F238E27FC236}">
                <a16:creationId xmlns:a16="http://schemas.microsoft.com/office/drawing/2014/main" id="{F00EBC03-26FC-45CE-A4D3-FC3A509CFB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2541148" y="6034212"/>
            <a:ext cx="476831" cy="472993"/>
          </a:xfrm>
          <a:prstGeom prst="rect">
            <a:avLst/>
          </a:prstGeom>
        </p:spPr>
      </p:pic>
      <p:pic>
        <p:nvPicPr>
          <p:cNvPr id="32" name="Picture 31">
            <a:hlinkClick r:id="rId19"/>
            <a:extLst>
              <a:ext uri="{FF2B5EF4-FFF2-40B4-BE49-F238E27FC236}">
                <a16:creationId xmlns:a16="http://schemas.microsoft.com/office/drawing/2014/main" id="{E9A3C752-27F0-48A9-810B-EB16C605C3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3047563" y="6022166"/>
            <a:ext cx="497686" cy="497686"/>
          </a:xfrm>
          <a:prstGeom prst="rect">
            <a:avLst/>
          </a:prstGeom>
        </p:spPr>
      </p:pic>
      <p:pic>
        <p:nvPicPr>
          <p:cNvPr id="55" name="Picture 54" descr="A picture containing clipart&#10;&#10;Description generated with very high confidence">
            <a:hlinkClick r:id="rId22"/>
            <a:extLst>
              <a:ext uri="{FF2B5EF4-FFF2-40B4-BE49-F238E27FC236}">
                <a16:creationId xmlns:a16="http://schemas.microsoft.com/office/drawing/2014/main" id="{CA7B07A5-9DDD-40D2-A2BD-6DBF8CDCCD6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29" y="6044234"/>
            <a:ext cx="453551" cy="4535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479863-6580-4D5B-8346-CBFF7A1B19A3}"/>
              </a:ext>
            </a:extLst>
          </p:cNvPr>
          <p:cNvGrpSpPr/>
          <p:nvPr/>
        </p:nvGrpSpPr>
        <p:grpSpPr>
          <a:xfrm>
            <a:off x="6858000" y="1312685"/>
            <a:ext cx="4803058" cy="90091"/>
            <a:chOff x="6858000" y="1312685"/>
            <a:chExt cx="4803058" cy="90091"/>
          </a:xfrm>
        </p:grpSpPr>
        <p:sp>
          <p:nvSpPr>
            <p:cNvPr id="27" name="מלבן 14">
              <a:extLst>
                <a:ext uri="{FF2B5EF4-FFF2-40B4-BE49-F238E27FC236}">
                  <a16:creationId xmlns:a16="http://schemas.microsoft.com/office/drawing/2014/main" id="{5C7F4879-E2A1-49ED-8A7E-24CD7513DB7A}"/>
                </a:ext>
              </a:extLst>
            </p:cNvPr>
            <p:cNvSpPr/>
            <p:nvPr/>
          </p:nvSpPr>
          <p:spPr>
            <a:xfrm>
              <a:off x="10198086" y="1312685"/>
              <a:ext cx="1462972" cy="90091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28" name="מלבן 15">
              <a:extLst>
                <a:ext uri="{FF2B5EF4-FFF2-40B4-BE49-F238E27FC236}">
                  <a16:creationId xmlns:a16="http://schemas.microsoft.com/office/drawing/2014/main" id="{1C7CA864-B946-44D3-92D6-5F3B66C84F35}"/>
                </a:ext>
              </a:extLst>
            </p:cNvPr>
            <p:cNvSpPr/>
            <p:nvPr/>
          </p:nvSpPr>
          <p:spPr>
            <a:xfrm>
              <a:off x="8325704" y="1312685"/>
              <a:ext cx="1872382" cy="90091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מלבן 16">
              <a:extLst>
                <a:ext uri="{FF2B5EF4-FFF2-40B4-BE49-F238E27FC236}">
                  <a16:creationId xmlns:a16="http://schemas.microsoft.com/office/drawing/2014/main" id="{E232B0F4-3E24-4D60-B698-D2B0F371441F}"/>
                </a:ext>
              </a:extLst>
            </p:cNvPr>
            <p:cNvSpPr/>
            <p:nvPr/>
          </p:nvSpPr>
          <p:spPr>
            <a:xfrm>
              <a:off x="6858000" y="1312685"/>
              <a:ext cx="1465873" cy="90091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8F1418-D819-469A-A724-CB39BD1933B1}"/>
              </a:ext>
            </a:extLst>
          </p:cNvPr>
          <p:cNvSpPr txBox="1"/>
          <p:nvPr/>
        </p:nvSpPr>
        <p:spPr>
          <a:xfrm>
            <a:off x="5745017" y="5852160"/>
            <a:ext cx="441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Magistral Book" panose="020B0604020202020204" charset="0"/>
              </a:rPr>
              <a:t>Presented by Yossi Bar – Traffic Manager</a:t>
            </a:r>
          </a:p>
        </p:txBody>
      </p:sp>
    </p:spTree>
    <p:extLst>
      <p:ext uri="{BB962C8B-B14F-4D97-AF65-F5344CB8AC3E}">
        <p14:creationId xmlns:p14="http://schemas.microsoft.com/office/powerpoint/2010/main" val="378684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F5A034D-88BD-412F-8911-8B909EDF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21" y="-3"/>
            <a:ext cx="9253006" cy="6858001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2010A586-549E-4BBB-AAE7-EB130E6787D1}"/>
              </a:ext>
            </a:extLst>
          </p:cNvPr>
          <p:cNvSpPr/>
          <p:nvPr/>
        </p:nvSpPr>
        <p:spPr>
          <a:xfrm>
            <a:off x="2914021" y="-2"/>
            <a:ext cx="9277979" cy="6858001"/>
          </a:xfrm>
          <a:prstGeom prst="rect">
            <a:avLst/>
          </a:prstGeom>
          <a:solidFill>
            <a:srgbClr val="202B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2E7C7-B552-4331-9E6C-90BDFD749C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90" y="467916"/>
            <a:ext cx="2789331" cy="12683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>
                <a:latin typeface="Magistral Medium" panose="020B07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E-BL Process</a:t>
            </a:r>
            <a:endParaRPr lang="he-IL" sz="3600" dirty="0">
              <a:latin typeface="Magistral Medium" panose="020B07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9B1FF085-C011-4BEE-8D93-56491E57FB1F}"/>
              </a:ext>
            </a:extLst>
          </p:cNvPr>
          <p:cNvGrpSpPr/>
          <p:nvPr/>
        </p:nvGrpSpPr>
        <p:grpSpPr>
          <a:xfrm>
            <a:off x="261938" y="6146800"/>
            <a:ext cx="2092025" cy="637135"/>
            <a:chOff x="465013" y="3048110"/>
            <a:chExt cx="2092025" cy="637135"/>
          </a:xfrm>
        </p:grpSpPr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774DFFA-48D4-4422-A226-E698FA225174}"/>
                </a:ext>
              </a:extLst>
            </p:cNvPr>
            <p:cNvGrpSpPr/>
            <p:nvPr/>
          </p:nvGrpSpPr>
          <p:grpSpPr>
            <a:xfrm>
              <a:off x="465013" y="3048110"/>
              <a:ext cx="556433" cy="509006"/>
              <a:chOff x="324336" y="283452"/>
              <a:chExt cx="1161565" cy="1062560"/>
            </a:xfrm>
            <a:solidFill>
              <a:srgbClr val="202B60"/>
            </a:solidFill>
          </p:grpSpPr>
          <p:sp>
            <p:nvSpPr>
              <p:cNvPr id="32" name="Shape 804">
                <a:extLst>
                  <a:ext uri="{FF2B5EF4-FFF2-40B4-BE49-F238E27FC236}">
                    <a16:creationId xmlns:a16="http://schemas.microsoft.com/office/drawing/2014/main" id="{5686300A-9893-4875-9529-2740E04A357A}"/>
                  </a:ext>
                </a:extLst>
              </p:cNvPr>
              <p:cNvSpPr/>
              <p:nvPr/>
            </p:nvSpPr>
            <p:spPr>
              <a:xfrm>
                <a:off x="486893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Shape 805">
                <a:extLst>
                  <a:ext uri="{FF2B5EF4-FFF2-40B4-BE49-F238E27FC236}">
                    <a16:creationId xmlns:a16="http://schemas.microsoft.com/office/drawing/2014/main" id="{180CF26C-E7CD-4B7E-8FB2-70430801362A}"/>
                  </a:ext>
                </a:extLst>
              </p:cNvPr>
              <p:cNvSpPr/>
              <p:nvPr/>
            </p:nvSpPr>
            <p:spPr>
              <a:xfrm>
                <a:off x="798480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Shape 806">
                <a:extLst>
                  <a:ext uri="{FF2B5EF4-FFF2-40B4-BE49-F238E27FC236}">
                    <a16:creationId xmlns:a16="http://schemas.microsoft.com/office/drawing/2014/main" id="{9BAE4730-78EF-465B-93F8-F9D5CE2791DB}"/>
                  </a:ext>
                </a:extLst>
              </p:cNvPr>
              <p:cNvSpPr/>
              <p:nvPr/>
            </p:nvSpPr>
            <p:spPr>
              <a:xfrm>
                <a:off x="1110066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 807">
                <a:extLst>
                  <a:ext uri="{FF2B5EF4-FFF2-40B4-BE49-F238E27FC236}">
                    <a16:creationId xmlns:a16="http://schemas.microsoft.com/office/drawing/2014/main" id="{C0C5A0BA-7245-4532-9BA4-09807BB82774}"/>
                  </a:ext>
                </a:extLst>
              </p:cNvPr>
              <p:cNvSpPr/>
              <p:nvPr/>
            </p:nvSpPr>
            <p:spPr>
              <a:xfrm>
                <a:off x="32589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7999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 808">
                <a:extLst>
                  <a:ext uri="{FF2B5EF4-FFF2-40B4-BE49-F238E27FC236}">
                    <a16:creationId xmlns:a16="http://schemas.microsoft.com/office/drawing/2014/main" id="{52C4C8DB-C450-4B8E-82F5-C7AE2A23DB25}"/>
                  </a:ext>
                </a:extLst>
              </p:cNvPr>
              <p:cNvSpPr/>
              <p:nvPr/>
            </p:nvSpPr>
            <p:spPr>
              <a:xfrm>
                <a:off x="641579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201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201" y="5399"/>
                    </a:lnTo>
                    <a:lnTo>
                      <a:pt x="10800" y="0"/>
                    </a:lnTo>
                    <a:lnTo>
                      <a:pt x="14401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401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Shape 809">
                <a:extLst>
                  <a:ext uri="{FF2B5EF4-FFF2-40B4-BE49-F238E27FC236}">
                    <a16:creationId xmlns:a16="http://schemas.microsoft.com/office/drawing/2014/main" id="{B5509EFA-A79F-4915-A531-D7B50D6C5A3F}"/>
                  </a:ext>
                </a:extLst>
              </p:cNvPr>
              <p:cNvSpPr/>
              <p:nvPr/>
            </p:nvSpPr>
            <p:spPr>
              <a:xfrm>
                <a:off x="957272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Shape 810">
                <a:extLst>
                  <a:ext uri="{FF2B5EF4-FFF2-40B4-BE49-F238E27FC236}">
                    <a16:creationId xmlns:a16="http://schemas.microsoft.com/office/drawing/2014/main" id="{B5DA35E4-725B-4F5F-BA93-7AEDD5D326D6}"/>
                  </a:ext>
                </a:extLst>
              </p:cNvPr>
              <p:cNvSpPr/>
              <p:nvPr/>
            </p:nvSpPr>
            <p:spPr>
              <a:xfrm>
                <a:off x="127296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Shape 811">
                <a:extLst>
                  <a:ext uri="{FF2B5EF4-FFF2-40B4-BE49-F238E27FC236}">
                    <a16:creationId xmlns:a16="http://schemas.microsoft.com/office/drawing/2014/main" id="{944C000D-AD56-4611-A628-C4328D26A1B3}"/>
                  </a:ext>
                </a:extLst>
              </p:cNvPr>
              <p:cNvSpPr/>
              <p:nvPr/>
            </p:nvSpPr>
            <p:spPr>
              <a:xfrm>
                <a:off x="1005864" y="870931"/>
                <a:ext cx="480037" cy="475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3389" y="0"/>
                    </a:lnTo>
                    <a:lnTo>
                      <a:pt x="7199" y="1"/>
                    </a:lnTo>
                    <a:lnTo>
                      <a:pt x="9162" y="5022"/>
                    </a:lnTo>
                    <a:lnTo>
                      <a:pt x="11012" y="10080"/>
                    </a:lnTo>
                    <a:lnTo>
                      <a:pt x="12706" y="5280"/>
                    </a:lnTo>
                    <a:lnTo>
                      <a:pt x="14824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6094" y="21600"/>
                    </a:lnTo>
                    <a:lnTo>
                      <a:pt x="16094" y="11520"/>
                    </a:lnTo>
                    <a:lnTo>
                      <a:pt x="14206" y="16852"/>
                    </a:lnTo>
                    <a:lnTo>
                      <a:pt x="12706" y="21600"/>
                    </a:lnTo>
                    <a:lnTo>
                      <a:pt x="8894" y="21600"/>
                    </a:lnTo>
                    <a:lnTo>
                      <a:pt x="7624" y="16800"/>
                    </a:lnTo>
                    <a:lnTo>
                      <a:pt x="5930" y="11520"/>
                    </a:lnTo>
                    <a:lnTo>
                      <a:pt x="5930" y="21600"/>
                    </a:lnTo>
                    <a:lnTo>
                      <a:pt x="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 812">
                <a:extLst>
                  <a:ext uri="{FF2B5EF4-FFF2-40B4-BE49-F238E27FC236}">
                    <a16:creationId xmlns:a16="http://schemas.microsoft.com/office/drawing/2014/main" id="{A9EDD0BA-55F0-466C-8405-387A3D038DB0}"/>
                  </a:ext>
                </a:extLst>
              </p:cNvPr>
              <p:cNvSpPr/>
              <p:nvPr/>
            </p:nvSpPr>
            <p:spPr>
              <a:xfrm>
                <a:off x="831360" y="870921"/>
                <a:ext cx="122376" cy="475091"/>
              </a:xfrm>
              <a:prstGeom prst="rect">
                <a:avLst/>
              </a:pr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Shape 813">
                <a:extLst>
                  <a:ext uri="{FF2B5EF4-FFF2-40B4-BE49-F238E27FC236}">
                    <a16:creationId xmlns:a16="http://schemas.microsoft.com/office/drawing/2014/main" id="{ACDA8991-112C-4184-86F6-AE3B6F7A9B13}"/>
                  </a:ext>
                </a:extLst>
              </p:cNvPr>
              <p:cNvSpPr/>
              <p:nvPr/>
            </p:nvSpPr>
            <p:spPr>
              <a:xfrm>
                <a:off x="324336" y="870921"/>
                <a:ext cx="451798" cy="47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240"/>
                    </a:moveTo>
                    <a:lnTo>
                      <a:pt x="10800" y="6240"/>
                    </a:lnTo>
                    <a:lnTo>
                      <a:pt x="5463" y="10886"/>
                    </a:lnTo>
                    <a:lnTo>
                      <a:pt x="0" y="1536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360"/>
                    </a:lnTo>
                    <a:lnTo>
                      <a:pt x="15750" y="15360"/>
                    </a:lnTo>
                    <a:lnTo>
                      <a:pt x="10220" y="15349"/>
                    </a:lnTo>
                    <a:lnTo>
                      <a:pt x="15648" y="10874"/>
                    </a:lnTo>
                    <a:lnTo>
                      <a:pt x="21600" y="624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624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52D5552D-E6DE-444D-B812-5D9D2068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67" y="3176239"/>
              <a:ext cx="1534671" cy="509006"/>
            </a:xfrm>
            <a:prstGeom prst="rect">
              <a:avLst/>
            </a:prstGeom>
          </p:spPr>
        </p:pic>
      </p:grpSp>
      <p:pic>
        <p:nvPicPr>
          <p:cNvPr id="76" name="Graphic 75">
            <a:extLst>
              <a:ext uri="{FF2B5EF4-FFF2-40B4-BE49-F238E27FC236}">
                <a16:creationId xmlns:a16="http://schemas.microsoft.com/office/drawing/2014/main" id="{E2633E62-832A-40E2-9F18-C8C8A9CA8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5627" y="387219"/>
            <a:ext cx="807587" cy="51561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23466D6-620E-4BBB-8C93-56527295B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3424" y="387219"/>
            <a:ext cx="807587" cy="515613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0124FB2C-5E6D-4177-800A-6F9D5AB1F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3041" y="386293"/>
            <a:ext cx="816058" cy="515613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98E4C168-0334-4EE2-9F30-B5943696F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9786" y="386467"/>
            <a:ext cx="787064" cy="503390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2BEDDF7-B75B-4AEB-93F5-845ABB40B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8767" y="387219"/>
            <a:ext cx="807587" cy="515613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320A4592-B1B2-4682-8DF2-FB6CE7F2CD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64951" y="529205"/>
            <a:ext cx="255118" cy="217914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E7C7A6D-387D-46AC-8FF9-BA185B57D6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29271" y="498421"/>
            <a:ext cx="297076" cy="297076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5AB21A93-0D7C-4412-BC01-DCC1DD6FD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73040" y="492768"/>
            <a:ext cx="345850" cy="279623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D14A691B-0E0B-453C-9FAF-8F9802D082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23543" y="509413"/>
            <a:ext cx="293352" cy="257498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5BA046A9-CDC8-438E-BC60-0C3973B0F0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378432" y="485848"/>
            <a:ext cx="288160" cy="2906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A12A8C-44C5-4378-8765-03B15208EA89}"/>
              </a:ext>
            </a:extLst>
          </p:cNvPr>
          <p:cNvSpPr/>
          <p:nvPr/>
        </p:nvSpPr>
        <p:spPr>
          <a:xfrm>
            <a:off x="3474079" y="1288201"/>
            <a:ext cx="39519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Carrier issues a B/L using their own local Documentation system.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Carrier uploads the PDF of the B/L into the Wave application which creates an</a:t>
            </a:r>
            <a:br>
              <a:rPr lang="en-US" sz="2000" b="1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E-B/L that contains:</a:t>
            </a:r>
            <a:endParaRPr lang="en-US" sz="2000" dirty="0">
              <a:solidFill>
                <a:schemeClr val="bg1"/>
              </a:solidFill>
              <a:latin typeface="Magistral Book" panose="020B05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E-B/L information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Metadata (initial endorsement chain transaction)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signature that locks the E-B/L from future changes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1CC8F-A9CE-4E37-BE72-AA1FAF80FEDB}"/>
              </a:ext>
            </a:extLst>
          </p:cNvPr>
          <p:cNvSpPr/>
          <p:nvPr/>
        </p:nvSpPr>
        <p:spPr>
          <a:xfrm>
            <a:off x="8105627" y="2641136"/>
            <a:ext cx="374347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E-B/L is then endorsed to the next party by adding an email address and pressing “send”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sending an E-B/L the Wave application simultaneously sends the E-B/L to the recipient while publishing an endorsement transaction over the Blockchain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end of the supply chain, the importer will surrender the E-B/L back to the Carrier who releases the D/O accordingly</a:t>
            </a:r>
            <a:endParaRPr lang="en-US" b="1" dirty="0">
              <a:solidFill>
                <a:schemeClr val="bg1"/>
              </a:solidFill>
              <a:latin typeface="Magistral Book" panose="020B05040302040803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CDE38D-7330-49BF-AEDA-28154D38496B}"/>
              </a:ext>
            </a:extLst>
          </p:cNvPr>
          <p:cNvCxnSpPr>
            <a:cxnSpLocks/>
          </p:cNvCxnSpPr>
          <p:nvPr/>
        </p:nvCxnSpPr>
        <p:spPr>
          <a:xfrm>
            <a:off x="7719100" y="1427018"/>
            <a:ext cx="0" cy="4834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6EAD6E-1D20-4E82-ABA7-B51AC8FCB2F7}"/>
              </a:ext>
            </a:extLst>
          </p:cNvPr>
          <p:cNvGrpSpPr/>
          <p:nvPr/>
        </p:nvGrpSpPr>
        <p:grpSpPr>
          <a:xfrm>
            <a:off x="2919330" y="-339185"/>
            <a:ext cx="119301" cy="7530441"/>
            <a:chOff x="2919330" y="-339185"/>
            <a:chExt cx="119301" cy="7530441"/>
          </a:xfrm>
        </p:grpSpPr>
        <p:sp>
          <p:nvSpPr>
            <p:cNvPr id="49" name="מלבן 15">
              <a:extLst>
                <a:ext uri="{FF2B5EF4-FFF2-40B4-BE49-F238E27FC236}">
                  <a16:creationId xmlns:a16="http://schemas.microsoft.com/office/drawing/2014/main" id="{C893D007-29CD-442E-8057-477282AA3458}"/>
                </a:ext>
              </a:extLst>
            </p:cNvPr>
            <p:cNvSpPr/>
            <p:nvPr/>
          </p:nvSpPr>
          <p:spPr>
            <a:xfrm rot="5400000">
              <a:off x="1508575" y="3363428"/>
              <a:ext cx="2940810" cy="119283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50" name="מלבן 14">
              <a:extLst>
                <a:ext uri="{FF2B5EF4-FFF2-40B4-BE49-F238E27FC236}">
                  <a16:creationId xmlns:a16="http://schemas.microsoft.com/office/drawing/2014/main" id="{AA87291C-D214-4DFE-994B-729FF53AD86B}"/>
                </a:ext>
              </a:extLst>
            </p:cNvPr>
            <p:cNvSpPr/>
            <p:nvPr/>
          </p:nvSpPr>
          <p:spPr>
            <a:xfrm rot="5400000">
              <a:off x="1830095" y="5982720"/>
              <a:ext cx="2297781" cy="119291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51" name="מלבן 16">
              <a:extLst>
                <a:ext uri="{FF2B5EF4-FFF2-40B4-BE49-F238E27FC236}">
                  <a16:creationId xmlns:a16="http://schemas.microsoft.com/office/drawing/2014/main" id="{291773D7-688F-48F3-9CC4-77C93672F606}"/>
                </a:ext>
              </a:extLst>
            </p:cNvPr>
            <p:cNvSpPr/>
            <p:nvPr/>
          </p:nvSpPr>
          <p:spPr>
            <a:xfrm rot="5400000">
              <a:off x="1827807" y="752338"/>
              <a:ext cx="2302337" cy="119291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56" name="מלבן 15">
            <a:extLst>
              <a:ext uri="{FF2B5EF4-FFF2-40B4-BE49-F238E27FC236}">
                <a16:creationId xmlns:a16="http://schemas.microsoft.com/office/drawing/2014/main" id="{2E445E0A-8C67-4A2B-8E7C-2B86861F0945}"/>
              </a:ext>
            </a:extLst>
          </p:cNvPr>
          <p:cNvSpPr/>
          <p:nvPr/>
        </p:nvSpPr>
        <p:spPr>
          <a:xfrm rot="5400000">
            <a:off x="1508575" y="3363429"/>
            <a:ext cx="2940810" cy="119282"/>
          </a:xfrm>
          <a:prstGeom prst="rect">
            <a:avLst/>
          </a:prstGeom>
          <a:solidFill>
            <a:srgbClr val="65B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81819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>
            <a:extLst>
              <a:ext uri="{FF2B5EF4-FFF2-40B4-BE49-F238E27FC236}">
                <a16:creationId xmlns:a16="http://schemas.microsoft.com/office/drawing/2014/main" id="{168B965C-1D15-49F0-8ACE-4EE63F5BC4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10326"/>
          </a:xfrm>
          <a:prstGeom prst="rect">
            <a:avLst/>
          </a:prstGeom>
          <a:solidFill>
            <a:srgbClr val="202B60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346">
              <a:spcBef>
                <a:spcPts val="2000"/>
              </a:spcBef>
            </a:pPr>
            <a:r>
              <a:rPr lang="en-US" dirty="0">
                <a:solidFill>
                  <a:srgbClr val="FFFFFF"/>
                </a:solidFill>
                <a:latin typeface="Magistral Medium" panose="020B0704030204080304" pitchFamily="34" charset="0"/>
              </a:rPr>
              <a:t>          ZIM Blockchain Pilot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0553FC-2956-4F47-9ED3-0BF77CD5EC2C}"/>
              </a:ext>
            </a:extLst>
          </p:cNvPr>
          <p:cNvGrpSpPr/>
          <p:nvPr/>
        </p:nvGrpSpPr>
        <p:grpSpPr>
          <a:xfrm rot="16200000">
            <a:off x="6562632" y="-5304847"/>
            <a:ext cx="119301" cy="13340635"/>
            <a:chOff x="3071729" y="-186785"/>
            <a:chExt cx="119301" cy="7530441"/>
          </a:xfrm>
        </p:grpSpPr>
        <p:sp>
          <p:nvSpPr>
            <p:cNvPr id="9" name="מלבן 14">
              <a:extLst>
                <a:ext uri="{FF2B5EF4-FFF2-40B4-BE49-F238E27FC236}">
                  <a16:creationId xmlns:a16="http://schemas.microsoft.com/office/drawing/2014/main" id="{15BA492A-09C6-4165-8D71-38EFD5C86A34}"/>
                </a:ext>
              </a:extLst>
            </p:cNvPr>
            <p:cNvSpPr/>
            <p:nvPr/>
          </p:nvSpPr>
          <p:spPr>
            <a:xfrm rot="5400000">
              <a:off x="1982494" y="6135120"/>
              <a:ext cx="2297781" cy="119291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0" name="מלבן 16">
              <a:extLst>
                <a:ext uri="{FF2B5EF4-FFF2-40B4-BE49-F238E27FC236}">
                  <a16:creationId xmlns:a16="http://schemas.microsoft.com/office/drawing/2014/main" id="{24555979-6B6A-4106-AB55-60256C810E3C}"/>
                </a:ext>
              </a:extLst>
            </p:cNvPr>
            <p:cNvSpPr/>
            <p:nvPr/>
          </p:nvSpPr>
          <p:spPr>
            <a:xfrm rot="5400000">
              <a:off x="1980206" y="904738"/>
              <a:ext cx="2302337" cy="119291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מלבן 15">
              <a:extLst>
                <a:ext uri="{FF2B5EF4-FFF2-40B4-BE49-F238E27FC236}">
                  <a16:creationId xmlns:a16="http://schemas.microsoft.com/office/drawing/2014/main" id="{C09A07EE-3AC8-4D1D-AC0E-2B517B28EFA5}"/>
                </a:ext>
              </a:extLst>
            </p:cNvPr>
            <p:cNvSpPr/>
            <p:nvPr/>
          </p:nvSpPr>
          <p:spPr>
            <a:xfrm rot="5400000">
              <a:off x="1660975" y="3515828"/>
              <a:ext cx="2940810" cy="119283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6924A23E-A32B-4CC0-BA44-3ED210880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5627" y="387219"/>
            <a:ext cx="807587" cy="51561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6AD6EB6-4422-4AE9-9124-DC31EF16B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3424" y="387219"/>
            <a:ext cx="807587" cy="51561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E0A46C0-CAE9-4121-99E4-5B7D6EEA4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3041" y="386293"/>
            <a:ext cx="816058" cy="51561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12B319C-2E7B-4912-AD96-F371B2090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9786" y="386467"/>
            <a:ext cx="787064" cy="50339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5991E03-03CD-42CB-9DA0-13C8072EC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8767" y="387219"/>
            <a:ext cx="807587" cy="51561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E75BC59-0EA3-4161-8E09-FB2AAA0EEF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64951" y="529205"/>
            <a:ext cx="255118" cy="21791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B10D111-6416-4005-BA8E-3B585C208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41758" y="502629"/>
            <a:ext cx="297076" cy="29707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9236CDD-24F3-41A5-BBE1-3703FA006F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73040" y="492768"/>
            <a:ext cx="345850" cy="27962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2B1097E-2E68-4DE6-9E1C-3A6CBFF155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21287" y="494640"/>
            <a:ext cx="293352" cy="25749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5C5299C-5054-4820-B0A7-2A7489F264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378432" y="485848"/>
            <a:ext cx="288160" cy="290623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EF323C1-55F9-45DF-8367-813E0C574E5D}"/>
              </a:ext>
            </a:extLst>
          </p:cNvPr>
          <p:cNvSpPr txBox="1">
            <a:spLocks/>
          </p:cNvSpPr>
          <p:nvPr/>
        </p:nvSpPr>
        <p:spPr>
          <a:xfrm>
            <a:off x="1084156" y="2060018"/>
            <a:ext cx="10002943" cy="34921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dirty="0">
                <a:latin typeface="Magistral Book" panose="020B0504030204080304" pitchFamily="34" charset="0"/>
              </a:rPr>
              <a:t>The first pilot was 3 B/L’s from China to Canada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Magistral Book" panose="020B0504030204080304" pitchFamily="34" charset="0"/>
              </a:rPr>
              <a:t>Client is </a:t>
            </a:r>
            <a:r>
              <a:rPr lang="en-US" sz="2400" dirty="0" err="1">
                <a:latin typeface="Magistral Book" panose="020B0504030204080304" pitchFamily="34" charset="0"/>
              </a:rPr>
              <a:t>Sparx</a:t>
            </a:r>
            <a:r>
              <a:rPr lang="en-US" sz="2400" dirty="0">
                <a:latin typeface="Magistral Book" panose="020B0504030204080304" pitchFamily="34" charset="0"/>
              </a:rPr>
              <a:t> Logistics HK and </a:t>
            </a:r>
            <a:r>
              <a:rPr lang="en-US" sz="2400" dirty="0" err="1">
                <a:latin typeface="Magistral Book" panose="020B0504030204080304" pitchFamily="34" charset="0"/>
              </a:rPr>
              <a:t>Sparx</a:t>
            </a:r>
            <a:r>
              <a:rPr lang="en-US" sz="2400" dirty="0">
                <a:latin typeface="Magistral Book" panose="020B0504030204080304" pitchFamily="34" charset="0"/>
              </a:rPr>
              <a:t> Logistics Canada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Magistral Book" panose="020B0504030204080304" pitchFamily="34" charset="0"/>
              </a:rPr>
              <a:t>Simple Transaction (No Banks involved, No Authorities)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Magistral Book" panose="020B0504030204080304" pitchFamily="34" charset="0"/>
              </a:rPr>
              <a:t>15 min technical instruction for each user (</a:t>
            </a:r>
            <a:r>
              <a:rPr lang="en-US" sz="2400" dirty="0" err="1">
                <a:latin typeface="Magistral Book" panose="020B0504030204080304" pitchFamily="34" charset="0"/>
              </a:rPr>
              <a:t>Zim</a:t>
            </a:r>
            <a:r>
              <a:rPr lang="en-US" sz="2400" dirty="0">
                <a:latin typeface="Magistral Book" panose="020B0504030204080304" pitchFamily="34" charset="0"/>
              </a:rPr>
              <a:t> Agency, </a:t>
            </a:r>
            <a:r>
              <a:rPr lang="en-US" sz="2400" dirty="0" err="1">
                <a:latin typeface="Magistral Book" panose="020B0504030204080304" pitchFamily="34" charset="0"/>
              </a:rPr>
              <a:t>Sparx</a:t>
            </a:r>
            <a:r>
              <a:rPr lang="en-US" sz="2400" dirty="0">
                <a:latin typeface="Magistral Book" panose="020B0504030204080304" pitchFamily="34" charset="0"/>
              </a:rPr>
              <a:t> HK, Sparks Canada)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Magistral Book" panose="020B0504030204080304" pitchFamily="34" charset="0"/>
              </a:rPr>
              <a:t>Today we have a number of customers using the application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F0023A-7101-41F5-B8AB-451C9AB1B234}"/>
              </a:ext>
            </a:extLst>
          </p:cNvPr>
          <p:cNvSpPr/>
          <p:nvPr/>
        </p:nvSpPr>
        <p:spPr>
          <a:xfrm>
            <a:off x="3851304" y="4394767"/>
            <a:ext cx="6096000" cy="3416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02B60"/>
              </a:solidFill>
              <a:latin typeface="Magistral Book" panose="020B050403020408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44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מלבן 15">
            <a:extLst>
              <a:ext uri="{FF2B5EF4-FFF2-40B4-BE49-F238E27FC236}">
                <a16:creationId xmlns:a16="http://schemas.microsoft.com/office/drawing/2014/main" id="{10518A97-2752-4DE9-9050-174B78EBB06F}"/>
              </a:ext>
            </a:extLst>
          </p:cNvPr>
          <p:cNvSpPr/>
          <p:nvPr/>
        </p:nvSpPr>
        <p:spPr>
          <a:xfrm rot="5400000">
            <a:off x="1508575" y="3363428"/>
            <a:ext cx="2940810" cy="119283"/>
          </a:xfrm>
          <a:prstGeom prst="rect">
            <a:avLst/>
          </a:prstGeom>
          <a:solidFill>
            <a:srgbClr val="65B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F5A034D-88BD-412F-8911-8B909EDF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21" y="-3"/>
            <a:ext cx="9253006" cy="6858001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2010A586-549E-4BBB-AAE7-EB130E6787D1}"/>
              </a:ext>
            </a:extLst>
          </p:cNvPr>
          <p:cNvSpPr/>
          <p:nvPr/>
        </p:nvSpPr>
        <p:spPr>
          <a:xfrm>
            <a:off x="2938994" y="-2"/>
            <a:ext cx="9253006" cy="6858001"/>
          </a:xfrm>
          <a:prstGeom prst="rect">
            <a:avLst/>
          </a:prstGeom>
          <a:solidFill>
            <a:srgbClr val="202B60">
              <a:alpha val="8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2E7C7-B552-4331-9E6C-90BDFD749C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90" y="467916"/>
            <a:ext cx="2789331" cy="1268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Magistral Medium" panose="020B07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ZIM in the media</a:t>
            </a:r>
            <a:endParaRPr lang="he-IL" sz="3600" dirty="0">
              <a:latin typeface="Magistral Medium" panose="020B07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9B1FF085-C011-4BEE-8D93-56491E57FB1F}"/>
              </a:ext>
            </a:extLst>
          </p:cNvPr>
          <p:cNvGrpSpPr/>
          <p:nvPr/>
        </p:nvGrpSpPr>
        <p:grpSpPr>
          <a:xfrm>
            <a:off x="261938" y="6146800"/>
            <a:ext cx="2092025" cy="637135"/>
            <a:chOff x="465013" y="3048110"/>
            <a:chExt cx="2092025" cy="637135"/>
          </a:xfrm>
        </p:grpSpPr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774DFFA-48D4-4422-A226-E698FA225174}"/>
                </a:ext>
              </a:extLst>
            </p:cNvPr>
            <p:cNvGrpSpPr/>
            <p:nvPr/>
          </p:nvGrpSpPr>
          <p:grpSpPr>
            <a:xfrm>
              <a:off x="465013" y="3048110"/>
              <a:ext cx="556433" cy="509006"/>
              <a:chOff x="324336" y="283452"/>
              <a:chExt cx="1161565" cy="1062560"/>
            </a:xfrm>
            <a:solidFill>
              <a:srgbClr val="202B60"/>
            </a:solidFill>
          </p:grpSpPr>
          <p:sp>
            <p:nvSpPr>
              <p:cNvPr id="32" name="Shape 804">
                <a:extLst>
                  <a:ext uri="{FF2B5EF4-FFF2-40B4-BE49-F238E27FC236}">
                    <a16:creationId xmlns:a16="http://schemas.microsoft.com/office/drawing/2014/main" id="{5686300A-9893-4875-9529-2740E04A357A}"/>
                  </a:ext>
                </a:extLst>
              </p:cNvPr>
              <p:cNvSpPr/>
              <p:nvPr/>
            </p:nvSpPr>
            <p:spPr>
              <a:xfrm>
                <a:off x="486893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Shape 805">
                <a:extLst>
                  <a:ext uri="{FF2B5EF4-FFF2-40B4-BE49-F238E27FC236}">
                    <a16:creationId xmlns:a16="http://schemas.microsoft.com/office/drawing/2014/main" id="{180CF26C-E7CD-4B7E-8FB2-70430801362A}"/>
                  </a:ext>
                </a:extLst>
              </p:cNvPr>
              <p:cNvSpPr/>
              <p:nvPr/>
            </p:nvSpPr>
            <p:spPr>
              <a:xfrm>
                <a:off x="798480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Shape 806">
                <a:extLst>
                  <a:ext uri="{FF2B5EF4-FFF2-40B4-BE49-F238E27FC236}">
                    <a16:creationId xmlns:a16="http://schemas.microsoft.com/office/drawing/2014/main" id="{9BAE4730-78EF-465B-93F8-F9D5CE2791DB}"/>
                  </a:ext>
                </a:extLst>
              </p:cNvPr>
              <p:cNvSpPr/>
              <p:nvPr/>
            </p:nvSpPr>
            <p:spPr>
              <a:xfrm>
                <a:off x="1110066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 807">
                <a:extLst>
                  <a:ext uri="{FF2B5EF4-FFF2-40B4-BE49-F238E27FC236}">
                    <a16:creationId xmlns:a16="http://schemas.microsoft.com/office/drawing/2014/main" id="{C0C5A0BA-7245-4532-9BA4-09807BB82774}"/>
                  </a:ext>
                </a:extLst>
              </p:cNvPr>
              <p:cNvSpPr/>
              <p:nvPr/>
            </p:nvSpPr>
            <p:spPr>
              <a:xfrm>
                <a:off x="32589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7999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 808">
                <a:extLst>
                  <a:ext uri="{FF2B5EF4-FFF2-40B4-BE49-F238E27FC236}">
                    <a16:creationId xmlns:a16="http://schemas.microsoft.com/office/drawing/2014/main" id="{52C4C8DB-C450-4B8E-82F5-C7AE2A23DB25}"/>
                  </a:ext>
                </a:extLst>
              </p:cNvPr>
              <p:cNvSpPr/>
              <p:nvPr/>
            </p:nvSpPr>
            <p:spPr>
              <a:xfrm>
                <a:off x="641579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201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201" y="5399"/>
                    </a:lnTo>
                    <a:lnTo>
                      <a:pt x="10800" y="0"/>
                    </a:lnTo>
                    <a:lnTo>
                      <a:pt x="14401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401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Shape 809">
                <a:extLst>
                  <a:ext uri="{FF2B5EF4-FFF2-40B4-BE49-F238E27FC236}">
                    <a16:creationId xmlns:a16="http://schemas.microsoft.com/office/drawing/2014/main" id="{B5509EFA-A79F-4915-A531-D7B50D6C5A3F}"/>
                  </a:ext>
                </a:extLst>
              </p:cNvPr>
              <p:cNvSpPr/>
              <p:nvPr/>
            </p:nvSpPr>
            <p:spPr>
              <a:xfrm>
                <a:off x="957272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Shape 810">
                <a:extLst>
                  <a:ext uri="{FF2B5EF4-FFF2-40B4-BE49-F238E27FC236}">
                    <a16:creationId xmlns:a16="http://schemas.microsoft.com/office/drawing/2014/main" id="{B5DA35E4-725B-4F5F-BA93-7AEDD5D326D6}"/>
                  </a:ext>
                </a:extLst>
              </p:cNvPr>
              <p:cNvSpPr/>
              <p:nvPr/>
            </p:nvSpPr>
            <p:spPr>
              <a:xfrm>
                <a:off x="127296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Shape 811">
                <a:extLst>
                  <a:ext uri="{FF2B5EF4-FFF2-40B4-BE49-F238E27FC236}">
                    <a16:creationId xmlns:a16="http://schemas.microsoft.com/office/drawing/2014/main" id="{944C000D-AD56-4611-A628-C4328D26A1B3}"/>
                  </a:ext>
                </a:extLst>
              </p:cNvPr>
              <p:cNvSpPr/>
              <p:nvPr/>
            </p:nvSpPr>
            <p:spPr>
              <a:xfrm>
                <a:off x="1005864" y="870931"/>
                <a:ext cx="480037" cy="475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3389" y="0"/>
                    </a:lnTo>
                    <a:lnTo>
                      <a:pt x="7199" y="1"/>
                    </a:lnTo>
                    <a:lnTo>
                      <a:pt x="9162" y="5022"/>
                    </a:lnTo>
                    <a:lnTo>
                      <a:pt x="11012" y="10080"/>
                    </a:lnTo>
                    <a:lnTo>
                      <a:pt x="12706" y="5280"/>
                    </a:lnTo>
                    <a:lnTo>
                      <a:pt x="14824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6094" y="21600"/>
                    </a:lnTo>
                    <a:lnTo>
                      <a:pt x="16094" y="11520"/>
                    </a:lnTo>
                    <a:lnTo>
                      <a:pt x="14206" y="16852"/>
                    </a:lnTo>
                    <a:lnTo>
                      <a:pt x="12706" y="21600"/>
                    </a:lnTo>
                    <a:lnTo>
                      <a:pt x="8894" y="21600"/>
                    </a:lnTo>
                    <a:lnTo>
                      <a:pt x="7624" y="16800"/>
                    </a:lnTo>
                    <a:lnTo>
                      <a:pt x="5930" y="11520"/>
                    </a:lnTo>
                    <a:lnTo>
                      <a:pt x="5930" y="21600"/>
                    </a:lnTo>
                    <a:lnTo>
                      <a:pt x="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 812">
                <a:extLst>
                  <a:ext uri="{FF2B5EF4-FFF2-40B4-BE49-F238E27FC236}">
                    <a16:creationId xmlns:a16="http://schemas.microsoft.com/office/drawing/2014/main" id="{A9EDD0BA-55F0-466C-8405-387A3D038DB0}"/>
                  </a:ext>
                </a:extLst>
              </p:cNvPr>
              <p:cNvSpPr/>
              <p:nvPr/>
            </p:nvSpPr>
            <p:spPr>
              <a:xfrm>
                <a:off x="831360" y="870921"/>
                <a:ext cx="122376" cy="475091"/>
              </a:xfrm>
              <a:prstGeom prst="rect">
                <a:avLst/>
              </a:pr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Shape 813">
                <a:extLst>
                  <a:ext uri="{FF2B5EF4-FFF2-40B4-BE49-F238E27FC236}">
                    <a16:creationId xmlns:a16="http://schemas.microsoft.com/office/drawing/2014/main" id="{ACDA8991-112C-4184-86F6-AE3B6F7A9B13}"/>
                  </a:ext>
                </a:extLst>
              </p:cNvPr>
              <p:cNvSpPr/>
              <p:nvPr/>
            </p:nvSpPr>
            <p:spPr>
              <a:xfrm>
                <a:off x="324336" y="870921"/>
                <a:ext cx="451798" cy="47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240"/>
                    </a:moveTo>
                    <a:lnTo>
                      <a:pt x="10800" y="6240"/>
                    </a:lnTo>
                    <a:lnTo>
                      <a:pt x="5463" y="10886"/>
                    </a:lnTo>
                    <a:lnTo>
                      <a:pt x="0" y="1536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360"/>
                    </a:lnTo>
                    <a:lnTo>
                      <a:pt x="15750" y="15360"/>
                    </a:lnTo>
                    <a:lnTo>
                      <a:pt x="10220" y="15349"/>
                    </a:lnTo>
                    <a:lnTo>
                      <a:pt x="15648" y="10874"/>
                    </a:lnTo>
                    <a:lnTo>
                      <a:pt x="21600" y="624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624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52D5552D-E6DE-444D-B812-5D9D2068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67" y="3176239"/>
              <a:ext cx="1534671" cy="50900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A9D7AE6-4D8C-4C3A-8474-44BCCB38A4A9}"/>
              </a:ext>
            </a:extLst>
          </p:cNvPr>
          <p:cNvGrpSpPr/>
          <p:nvPr/>
        </p:nvGrpSpPr>
        <p:grpSpPr>
          <a:xfrm>
            <a:off x="2919330" y="-339185"/>
            <a:ext cx="119301" cy="7530441"/>
            <a:chOff x="2919330" y="-339185"/>
            <a:chExt cx="119301" cy="7530441"/>
          </a:xfrm>
        </p:grpSpPr>
        <p:sp>
          <p:nvSpPr>
            <p:cNvPr id="25" name="מלבן 14">
              <a:extLst>
                <a:ext uri="{FF2B5EF4-FFF2-40B4-BE49-F238E27FC236}">
                  <a16:creationId xmlns:a16="http://schemas.microsoft.com/office/drawing/2014/main" id="{FF965E5F-4EB8-47AF-9417-CF67610B07C6}"/>
                </a:ext>
              </a:extLst>
            </p:cNvPr>
            <p:cNvSpPr/>
            <p:nvPr/>
          </p:nvSpPr>
          <p:spPr>
            <a:xfrm rot="5400000">
              <a:off x="1830095" y="5982720"/>
              <a:ext cx="2297781" cy="119291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27" name="מלבן 16">
              <a:extLst>
                <a:ext uri="{FF2B5EF4-FFF2-40B4-BE49-F238E27FC236}">
                  <a16:creationId xmlns:a16="http://schemas.microsoft.com/office/drawing/2014/main" id="{7E5A4942-2091-44C4-A255-C5544D59589B}"/>
                </a:ext>
              </a:extLst>
            </p:cNvPr>
            <p:cNvSpPr/>
            <p:nvPr/>
          </p:nvSpPr>
          <p:spPr>
            <a:xfrm rot="5400000">
              <a:off x="1827807" y="752338"/>
              <a:ext cx="2302337" cy="119291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26" name="מלבן 15">
              <a:extLst>
                <a:ext uri="{FF2B5EF4-FFF2-40B4-BE49-F238E27FC236}">
                  <a16:creationId xmlns:a16="http://schemas.microsoft.com/office/drawing/2014/main" id="{CAE3259C-E6D5-4BDD-93F6-CD628ACED1E0}"/>
                </a:ext>
              </a:extLst>
            </p:cNvPr>
            <p:cNvSpPr/>
            <p:nvPr/>
          </p:nvSpPr>
          <p:spPr>
            <a:xfrm rot="5400000">
              <a:off x="1508575" y="3363428"/>
              <a:ext cx="2940810" cy="119283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pic>
        <p:nvPicPr>
          <p:cNvPr id="24" name="Picture 3">
            <a:extLst>
              <a:ext uri="{FF2B5EF4-FFF2-40B4-BE49-F238E27FC236}">
                <a16:creationId xmlns:a16="http://schemas.microsoft.com/office/drawing/2014/main" id="{522CB0C5-87B8-4785-A72F-0945AE51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490">
            <a:off x="3175432" y="751424"/>
            <a:ext cx="4876189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4DDBFCD9-E516-4165-8610-E345DEF69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/>
          <a:stretch/>
        </p:blipFill>
        <p:spPr bwMode="auto">
          <a:xfrm rot="21270727">
            <a:off x="2334015" y="2489496"/>
            <a:ext cx="5107855" cy="40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3F6C61FE-41F8-4C63-A4B6-7311B8C48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/>
          <a:stretch/>
        </p:blipFill>
        <p:spPr bwMode="auto">
          <a:xfrm rot="678287">
            <a:off x="6704936" y="480468"/>
            <a:ext cx="4169157" cy="46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>
            <a:extLst>
              <a:ext uri="{FF2B5EF4-FFF2-40B4-BE49-F238E27FC236}">
                <a16:creationId xmlns:a16="http://schemas.microsoft.com/office/drawing/2014/main" id="{064898A7-F35A-43C5-BC67-52FCB64F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67" y="3046629"/>
            <a:ext cx="475103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072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>
            <a:extLst>
              <a:ext uri="{FF2B5EF4-FFF2-40B4-BE49-F238E27FC236}">
                <a16:creationId xmlns:a16="http://schemas.microsoft.com/office/drawing/2014/main" id="{168B965C-1D15-49F0-8ACE-4EE63F5BC4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10326"/>
          </a:xfrm>
          <a:prstGeom prst="rect">
            <a:avLst/>
          </a:prstGeom>
          <a:solidFill>
            <a:srgbClr val="202B60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346">
              <a:spcBef>
                <a:spcPts val="2000"/>
              </a:spcBef>
            </a:pPr>
            <a:r>
              <a:rPr lang="en-US" dirty="0">
                <a:solidFill>
                  <a:srgbClr val="FFFFFF"/>
                </a:solidFill>
                <a:latin typeface="Magistral Medium" panose="020B0704030204080304" pitchFamily="34" charset="0"/>
              </a:rPr>
              <a:t>          Future…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0553FC-2956-4F47-9ED3-0BF77CD5EC2C}"/>
              </a:ext>
            </a:extLst>
          </p:cNvPr>
          <p:cNvGrpSpPr/>
          <p:nvPr/>
        </p:nvGrpSpPr>
        <p:grpSpPr>
          <a:xfrm rot="16200000">
            <a:off x="6562632" y="-5304847"/>
            <a:ext cx="119301" cy="13340635"/>
            <a:chOff x="3071729" y="-186785"/>
            <a:chExt cx="119301" cy="7530441"/>
          </a:xfrm>
        </p:grpSpPr>
        <p:sp>
          <p:nvSpPr>
            <p:cNvPr id="9" name="מלבן 14">
              <a:extLst>
                <a:ext uri="{FF2B5EF4-FFF2-40B4-BE49-F238E27FC236}">
                  <a16:creationId xmlns:a16="http://schemas.microsoft.com/office/drawing/2014/main" id="{15BA492A-09C6-4165-8D71-38EFD5C86A34}"/>
                </a:ext>
              </a:extLst>
            </p:cNvPr>
            <p:cNvSpPr/>
            <p:nvPr/>
          </p:nvSpPr>
          <p:spPr>
            <a:xfrm rot="5400000">
              <a:off x="1982494" y="6135120"/>
              <a:ext cx="2297781" cy="119291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0" name="מלבן 16">
              <a:extLst>
                <a:ext uri="{FF2B5EF4-FFF2-40B4-BE49-F238E27FC236}">
                  <a16:creationId xmlns:a16="http://schemas.microsoft.com/office/drawing/2014/main" id="{24555979-6B6A-4106-AB55-60256C810E3C}"/>
                </a:ext>
              </a:extLst>
            </p:cNvPr>
            <p:cNvSpPr/>
            <p:nvPr/>
          </p:nvSpPr>
          <p:spPr>
            <a:xfrm rot="5400000">
              <a:off x="1980206" y="904738"/>
              <a:ext cx="2302337" cy="119291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1" name="מלבן 15">
              <a:extLst>
                <a:ext uri="{FF2B5EF4-FFF2-40B4-BE49-F238E27FC236}">
                  <a16:creationId xmlns:a16="http://schemas.microsoft.com/office/drawing/2014/main" id="{C09A07EE-3AC8-4D1D-AC0E-2B517B28EFA5}"/>
                </a:ext>
              </a:extLst>
            </p:cNvPr>
            <p:cNvSpPr/>
            <p:nvPr/>
          </p:nvSpPr>
          <p:spPr>
            <a:xfrm rot="5400000">
              <a:off x="1660975" y="3515828"/>
              <a:ext cx="2940810" cy="119283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6924A23E-A32B-4CC0-BA44-3ED210880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5627" y="387219"/>
            <a:ext cx="807587" cy="51561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6AD6EB6-4422-4AE9-9124-DC31EF16B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3424" y="387219"/>
            <a:ext cx="807587" cy="51561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E0A46C0-CAE9-4121-99E4-5B7D6EEA4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3041" y="386293"/>
            <a:ext cx="816058" cy="51561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12B319C-2E7B-4912-AD96-F371B2090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9786" y="386467"/>
            <a:ext cx="787064" cy="50339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5991E03-03CD-42CB-9DA0-13C8072EC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8767" y="387219"/>
            <a:ext cx="807587" cy="51561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E75BC59-0EA3-4161-8E09-FB2AAA0EEF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64951" y="529205"/>
            <a:ext cx="255118" cy="21791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B10D111-6416-4005-BA8E-3B585C208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57771" y="488266"/>
            <a:ext cx="297076" cy="29707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9236CDD-24F3-41A5-BBE1-3703FA006F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73040" y="492768"/>
            <a:ext cx="345850" cy="27962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2B1097E-2E68-4DE6-9E1C-3A6CBFF155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37221" y="493776"/>
            <a:ext cx="293352" cy="25749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5C5299C-5054-4820-B0A7-2A7489F264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378432" y="485848"/>
            <a:ext cx="288160" cy="290623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EF323C1-55F9-45DF-8367-813E0C574E5D}"/>
              </a:ext>
            </a:extLst>
          </p:cNvPr>
          <p:cNvSpPr txBox="1">
            <a:spLocks/>
          </p:cNvSpPr>
          <p:nvPr/>
        </p:nvSpPr>
        <p:spPr>
          <a:xfrm>
            <a:off x="3922321" y="2060018"/>
            <a:ext cx="7110720" cy="34921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dirty="0">
                <a:latin typeface="Magistral Book" panose="020B0504030204080304" pitchFamily="34" charset="0"/>
              </a:rPr>
              <a:t>We finished the pilot with great success. </a:t>
            </a:r>
            <a:r>
              <a:rPr lang="en-US" sz="2400" b="1" dirty="0">
                <a:latin typeface="Magistral Book" panose="020B0504030204080304" pitchFamily="34" charset="0"/>
              </a:rPr>
              <a:t>The system is in production 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latin typeface="Magistral Book" panose="020B0504030204080304" pitchFamily="34" charset="0"/>
              </a:rPr>
              <a:t>WAVE is working together with various banks </a:t>
            </a:r>
            <a:r>
              <a:rPr lang="en-US" sz="2400" dirty="0">
                <a:latin typeface="Magistral Book" panose="020B0504030204080304" pitchFamily="34" charset="0"/>
              </a:rPr>
              <a:t>who are a part of the shipment to encourage their participation as well as Customs / Port Authorities worldwide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Magistral Book" panose="020B0504030204080304" pitchFamily="34" charset="0"/>
              </a:rPr>
              <a:t>Include additional customers with more complex processes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Magistral Book" panose="020B0504030204080304" pitchFamily="34" charset="0"/>
              </a:rPr>
              <a:t>Enhance the product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Magistral Book" panose="020B05040302040803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Magistral Book" panose="020B05040302040803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F0023A-7101-41F5-B8AB-451C9AB1B234}"/>
              </a:ext>
            </a:extLst>
          </p:cNvPr>
          <p:cNvSpPr/>
          <p:nvPr/>
        </p:nvSpPr>
        <p:spPr>
          <a:xfrm>
            <a:off x="3851304" y="4394767"/>
            <a:ext cx="6096000" cy="3416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02B60"/>
              </a:solidFill>
              <a:latin typeface="Magistral Book" panose="020B05040302040803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F10ED24-A7FB-4168-BA5A-41493AAC46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44696" y="2677727"/>
            <a:ext cx="1410860" cy="17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קבוצה 36">
            <a:extLst>
              <a:ext uri="{FF2B5EF4-FFF2-40B4-BE49-F238E27FC236}">
                <a16:creationId xmlns:a16="http://schemas.microsoft.com/office/drawing/2014/main" id="{2EFBF8B7-1513-4B21-AF30-B17C914DB8AD}"/>
              </a:ext>
            </a:extLst>
          </p:cNvPr>
          <p:cNvGrpSpPr/>
          <p:nvPr/>
        </p:nvGrpSpPr>
        <p:grpSpPr>
          <a:xfrm>
            <a:off x="5745017" y="1177602"/>
            <a:ext cx="814109" cy="744719"/>
            <a:chOff x="324336" y="283452"/>
            <a:chExt cx="1161565" cy="1062560"/>
          </a:xfrm>
        </p:grpSpPr>
        <p:sp>
          <p:nvSpPr>
            <p:cNvPr id="38" name="Shape 804">
              <a:extLst>
                <a:ext uri="{FF2B5EF4-FFF2-40B4-BE49-F238E27FC236}">
                  <a16:creationId xmlns:a16="http://schemas.microsoft.com/office/drawing/2014/main" id="{B0D859F3-F14D-41C3-97FE-5B849E6F6B65}"/>
                </a:ext>
              </a:extLst>
            </p:cNvPr>
            <p:cNvSpPr/>
            <p:nvPr/>
          </p:nvSpPr>
          <p:spPr>
            <a:xfrm>
              <a:off x="486893" y="550923"/>
              <a:ext cx="212669" cy="24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8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8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9" name="Shape 805">
              <a:extLst>
                <a:ext uri="{FF2B5EF4-FFF2-40B4-BE49-F238E27FC236}">
                  <a16:creationId xmlns:a16="http://schemas.microsoft.com/office/drawing/2014/main" id="{2BCD7530-8E9E-4E0A-B945-90451F17D765}"/>
                </a:ext>
              </a:extLst>
            </p:cNvPr>
            <p:cNvSpPr/>
            <p:nvPr/>
          </p:nvSpPr>
          <p:spPr>
            <a:xfrm>
              <a:off x="798480" y="550923"/>
              <a:ext cx="212669" cy="24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8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8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0" name="Shape 806">
              <a:extLst>
                <a:ext uri="{FF2B5EF4-FFF2-40B4-BE49-F238E27FC236}">
                  <a16:creationId xmlns:a16="http://schemas.microsoft.com/office/drawing/2014/main" id="{1DB5B363-D65A-4B49-94E8-A6A36A3D07A4}"/>
                </a:ext>
              </a:extLst>
            </p:cNvPr>
            <p:cNvSpPr/>
            <p:nvPr/>
          </p:nvSpPr>
          <p:spPr>
            <a:xfrm>
              <a:off x="1110066" y="550923"/>
              <a:ext cx="212669" cy="24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1" name="Shape 807">
              <a:extLst>
                <a:ext uri="{FF2B5EF4-FFF2-40B4-BE49-F238E27FC236}">
                  <a16:creationId xmlns:a16="http://schemas.microsoft.com/office/drawing/2014/main" id="{74F824A8-67E6-4E38-A3B3-F336F6032741}"/>
                </a:ext>
              </a:extLst>
            </p:cNvPr>
            <p:cNvSpPr/>
            <p:nvPr/>
          </p:nvSpPr>
          <p:spPr>
            <a:xfrm>
              <a:off x="325893" y="283452"/>
              <a:ext cx="212669" cy="24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7999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2" name="Shape 808">
              <a:extLst>
                <a:ext uri="{FF2B5EF4-FFF2-40B4-BE49-F238E27FC236}">
                  <a16:creationId xmlns:a16="http://schemas.microsoft.com/office/drawing/2014/main" id="{6F3A4713-70AF-409F-B66C-3F7911991D10}"/>
                </a:ext>
              </a:extLst>
            </p:cNvPr>
            <p:cNvSpPr/>
            <p:nvPr/>
          </p:nvSpPr>
          <p:spPr>
            <a:xfrm>
              <a:off x="641579" y="283452"/>
              <a:ext cx="212669" cy="24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201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201" y="5399"/>
                  </a:lnTo>
                  <a:lnTo>
                    <a:pt x="10800" y="0"/>
                  </a:lnTo>
                  <a:lnTo>
                    <a:pt x="14401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401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3" name="Shape 809">
              <a:extLst>
                <a:ext uri="{FF2B5EF4-FFF2-40B4-BE49-F238E27FC236}">
                  <a16:creationId xmlns:a16="http://schemas.microsoft.com/office/drawing/2014/main" id="{BE94624D-A5E7-4BA4-8623-A90CB6982F0D}"/>
                </a:ext>
              </a:extLst>
            </p:cNvPr>
            <p:cNvSpPr/>
            <p:nvPr/>
          </p:nvSpPr>
          <p:spPr>
            <a:xfrm>
              <a:off x="957272" y="283452"/>
              <a:ext cx="212669" cy="24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4" name="Shape 810">
              <a:extLst>
                <a:ext uri="{FF2B5EF4-FFF2-40B4-BE49-F238E27FC236}">
                  <a16:creationId xmlns:a16="http://schemas.microsoft.com/office/drawing/2014/main" id="{FC093AB5-87E6-43FC-B981-80E5953025F8}"/>
                </a:ext>
              </a:extLst>
            </p:cNvPr>
            <p:cNvSpPr/>
            <p:nvPr/>
          </p:nvSpPr>
          <p:spPr>
            <a:xfrm>
              <a:off x="1272963" y="283452"/>
              <a:ext cx="212669" cy="240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7199" y="16199"/>
                  </a:lnTo>
                  <a:lnTo>
                    <a:pt x="0" y="16199"/>
                  </a:lnTo>
                  <a:lnTo>
                    <a:pt x="3599" y="10800"/>
                  </a:lnTo>
                  <a:lnTo>
                    <a:pt x="0" y="5399"/>
                  </a:lnTo>
                  <a:lnTo>
                    <a:pt x="7199" y="5399"/>
                  </a:lnTo>
                  <a:lnTo>
                    <a:pt x="10800" y="0"/>
                  </a:lnTo>
                  <a:lnTo>
                    <a:pt x="14399" y="5399"/>
                  </a:lnTo>
                  <a:lnTo>
                    <a:pt x="21600" y="5399"/>
                  </a:lnTo>
                  <a:lnTo>
                    <a:pt x="18001" y="10800"/>
                  </a:lnTo>
                  <a:lnTo>
                    <a:pt x="21600" y="16199"/>
                  </a:lnTo>
                  <a:lnTo>
                    <a:pt x="14399" y="16199"/>
                  </a:lnTo>
                  <a:lnTo>
                    <a:pt x="1080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5" name="Shape 811">
              <a:extLst>
                <a:ext uri="{FF2B5EF4-FFF2-40B4-BE49-F238E27FC236}">
                  <a16:creationId xmlns:a16="http://schemas.microsoft.com/office/drawing/2014/main" id="{CEBB6AC1-FAEF-4005-89C6-5C7189C0310E}"/>
                </a:ext>
              </a:extLst>
            </p:cNvPr>
            <p:cNvSpPr/>
            <p:nvPr/>
          </p:nvSpPr>
          <p:spPr>
            <a:xfrm>
              <a:off x="1005864" y="870931"/>
              <a:ext cx="480037" cy="47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3389" y="0"/>
                  </a:lnTo>
                  <a:lnTo>
                    <a:pt x="7199" y="1"/>
                  </a:lnTo>
                  <a:lnTo>
                    <a:pt x="9162" y="5022"/>
                  </a:lnTo>
                  <a:lnTo>
                    <a:pt x="11012" y="10080"/>
                  </a:lnTo>
                  <a:lnTo>
                    <a:pt x="12706" y="5280"/>
                  </a:lnTo>
                  <a:lnTo>
                    <a:pt x="14824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094" y="21600"/>
                  </a:lnTo>
                  <a:lnTo>
                    <a:pt x="16094" y="11520"/>
                  </a:lnTo>
                  <a:lnTo>
                    <a:pt x="14206" y="16852"/>
                  </a:lnTo>
                  <a:lnTo>
                    <a:pt x="12706" y="21600"/>
                  </a:lnTo>
                  <a:lnTo>
                    <a:pt x="8894" y="21600"/>
                  </a:lnTo>
                  <a:lnTo>
                    <a:pt x="7624" y="16800"/>
                  </a:lnTo>
                  <a:lnTo>
                    <a:pt x="5930" y="11520"/>
                  </a:lnTo>
                  <a:lnTo>
                    <a:pt x="5930" y="21600"/>
                  </a:lnTo>
                  <a:lnTo>
                    <a:pt x="0" y="2160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6" name="Shape 812">
              <a:extLst>
                <a:ext uri="{FF2B5EF4-FFF2-40B4-BE49-F238E27FC236}">
                  <a16:creationId xmlns:a16="http://schemas.microsoft.com/office/drawing/2014/main" id="{059BB168-AEF1-49C1-ACE3-8C818468E27A}"/>
                </a:ext>
              </a:extLst>
            </p:cNvPr>
            <p:cNvSpPr/>
            <p:nvPr/>
          </p:nvSpPr>
          <p:spPr>
            <a:xfrm>
              <a:off x="831360" y="870921"/>
              <a:ext cx="122376" cy="475091"/>
            </a:xfrm>
            <a:prstGeom prst="rect">
              <a:avLst/>
            </a:pr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7" name="Shape 813">
              <a:extLst>
                <a:ext uri="{FF2B5EF4-FFF2-40B4-BE49-F238E27FC236}">
                  <a16:creationId xmlns:a16="http://schemas.microsoft.com/office/drawing/2014/main" id="{EB4D7037-C534-47CA-AB78-E39F86764685}"/>
                </a:ext>
              </a:extLst>
            </p:cNvPr>
            <p:cNvSpPr/>
            <p:nvPr/>
          </p:nvSpPr>
          <p:spPr>
            <a:xfrm>
              <a:off x="324336" y="870921"/>
              <a:ext cx="451798" cy="47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240"/>
                  </a:moveTo>
                  <a:lnTo>
                    <a:pt x="10800" y="6240"/>
                  </a:lnTo>
                  <a:lnTo>
                    <a:pt x="5463" y="10886"/>
                  </a:lnTo>
                  <a:lnTo>
                    <a:pt x="0" y="153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5360"/>
                  </a:lnTo>
                  <a:lnTo>
                    <a:pt x="15750" y="15360"/>
                  </a:lnTo>
                  <a:lnTo>
                    <a:pt x="10220" y="15349"/>
                  </a:lnTo>
                  <a:lnTo>
                    <a:pt x="15648" y="10874"/>
                  </a:lnTo>
                  <a:lnTo>
                    <a:pt x="21600" y="624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6240"/>
                  </a:lnTo>
                </a:path>
              </a:pathLst>
            </a:custGeom>
            <a:solidFill>
              <a:srgbClr val="202B60"/>
            </a:solidFill>
            <a:ln w="12700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/>
          </p:spPr>
          <p:txBody>
            <a:bodyPr wrap="square" lIns="82296" tIns="82296" rIns="82296" bIns="8229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58071E40-192A-403E-8C87-4805732B07D4}"/>
              </a:ext>
            </a:extLst>
          </p:cNvPr>
          <p:cNvSpPr txBox="1">
            <a:spLocks/>
          </p:cNvSpPr>
          <p:nvPr/>
        </p:nvSpPr>
        <p:spPr>
          <a:xfrm>
            <a:off x="6750334" y="1537847"/>
            <a:ext cx="5209597" cy="468019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02B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4000" dirty="0">
                <a:latin typeface="Magistral Bold" panose="020B0804030204080304" pitchFamily="34" charset="0"/>
              </a:rPr>
              <a:t>Thank You</a:t>
            </a:r>
            <a:endParaRPr lang="en-US" sz="4000" b="1" dirty="0">
              <a:latin typeface="Magistral Bold" panose="020B0804030204080304" pitchFamily="34" charset="0"/>
            </a:endParaRPr>
          </a:p>
        </p:txBody>
      </p:sp>
      <p:pic>
        <p:nvPicPr>
          <p:cNvPr id="35" name="Picture 34">
            <a:hlinkClick r:id="rId4"/>
            <a:extLst>
              <a:ext uri="{FF2B5EF4-FFF2-40B4-BE49-F238E27FC236}">
                <a16:creationId xmlns:a16="http://schemas.microsoft.com/office/drawing/2014/main" id="{5893893F-73D4-4539-BA50-D8961FE7B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15199" y="6022659"/>
            <a:ext cx="509585" cy="509585"/>
          </a:xfrm>
          <a:prstGeom prst="rect">
            <a:avLst/>
          </a:prstGeom>
        </p:spPr>
      </p:pic>
      <p:pic>
        <p:nvPicPr>
          <p:cNvPr id="12" name="Picture 11">
            <a:hlinkClick r:id="rId7"/>
            <a:extLst>
              <a:ext uri="{FF2B5EF4-FFF2-40B4-BE49-F238E27FC236}">
                <a16:creationId xmlns:a16="http://schemas.microsoft.com/office/drawing/2014/main" id="{3366AFF8-8D46-45D5-B19D-9B1DCC5E5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51772" y="6029796"/>
            <a:ext cx="484567" cy="484567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very high confidence">
            <a:hlinkClick r:id="rId10"/>
            <a:extLst>
              <a:ext uri="{FF2B5EF4-FFF2-40B4-BE49-F238E27FC236}">
                <a16:creationId xmlns:a16="http://schemas.microsoft.com/office/drawing/2014/main" id="{326D3382-8151-4FB8-9415-427B8BF81F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493649" y="6038857"/>
            <a:ext cx="466588" cy="466588"/>
          </a:xfrm>
          <a:prstGeom prst="rect">
            <a:avLst/>
          </a:prstGeom>
        </p:spPr>
      </p:pic>
      <p:pic>
        <p:nvPicPr>
          <p:cNvPr id="26" name="Picture 25" descr="A close up of a logo&#10;&#10;Description generated with very high confidence">
            <a:hlinkClick r:id="rId13"/>
            <a:extLst>
              <a:ext uri="{FF2B5EF4-FFF2-40B4-BE49-F238E27FC236}">
                <a16:creationId xmlns:a16="http://schemas.microsoft.com/office/drawing/2014/main" id="{89A546CD-4325-408E-99E1-F918CEA2BF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005617" y="6029796"/>
            <a:ext cx="497686" cy="497686"/>
          </a:xfrm>
          <a:prstGeom prst="rect">
            <a:avLst/>
          </a:prstGeom>
        </p:spPr>
      </p:pic>
      <p:pic>
        <p:nvPicPr>
          <p:cNvPr id="23" name="Picture 22">
            <a:hlinkClick r:id="rId16"/>
            <a:extLst>
              <a:ext uri="{FF2B5EF4-FFF2-40B4-BE49-F238E27FC236}">
                <a16:creationId xmlns:a16="http://schemas.microsoft.com/office/drawing/2014/main" id="{F00EBC03-26FC-45CE-A4D3-FC3A509CFB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2541148" y="6034212"/>
            <a:ext cx="476831" cy="472993"/>
          </a:xfrm>
          <a:prstGeom prst="rect">
            <a:avLst/>
          </a:prstGeom>
        </p:spPr>
      </p:pic>
      <p:pic>
        <p:nvPicPr>
          <p:cNvPr id="32" name="Picture 31">
            <a:hlinkClick r:id="rId19"/>
            <a:extLst>
              <a:ext uri="{FF2B5EF4-FFF2-40B4-BE49-F238E27FC236}">
                <a16:creationId xmlns:a16="http://schemas.microsoft.com/office/drawing/2014/main" id="{E9A3C752-27F0-48A9-810B-EB16C605C3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3047563" y="6022166"/>
            <a:ext cx="497686" cy="497686"/>
          </a:xfrm>
          <a:prstGeom prst="rect">
            <a:avLst/>
          </a:prstGeom>
        </p:spPr>
      </p:pic>
      <p:pic>
        <p:nvPicPr>
          <p:cNvPr id="55" name="Picture 54" descr="A picture containing clipart&#10;&#10;Description generated with very high confidence">
            <a:hlinkClick r:id="rId22"/>
            <a:extLst>
              <a:ext uri="{FF2B5EF4-FFF2-40B4-BE49-F238E27FC236}">
                <a16:creationId xmlns:a16="http://schemas.microsoft.com/office/drawing/2014/main" id="{CA7B07A5-9DDD-40D2-A2BD-6DBF8CDCCD6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29" y="6044234"/>
            <a:ext cx="453551" cy="45355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763032F-5C51-4A76-B71F-66B682E36AF0}"/>
              </a:ext>
            </a:extLst>
          </p:cNvPr>
          <p:cNvGrpSpPr/>
          <p:nvPr/>
        </p:nvGrpSpPr>
        <p:grpSpPr>
          <a:xfrm rot="16200000">
            <a:off x="9118799" y="-972436"/>
            <a:ext cx="119301" cy="4675812"/>
            <a:chOff x="3071729" y="-186785"/>
            <a:chExt cx="119301" cy="7530441"/>
          </a:xfrm>
        </p:grpSpPr>
        <p:sp>
          <p:nvSpPr>
            <p:cNvPr id="30" name="מלבן 14">
              <a:extLst>
                <a:ext uri="{FF2B5EF4-FFF2-40B4-BE49-F238E27FC236}">
                  <a16:creationId xmlns:a16="http://schemas.microsoft.com/office/drawing/2014/main" id="{957CA7AA-F414-4297-8840-9F493B2D3302}"/>
                </a:ext>
              </a:extLst>
            </p:cNvPr>
            <p:cNvSpPr/>
            <p:nvPr/>
          </p:nvSpPr>
          <p:spPr>
            <a:xfrm rot="5400000">
              <a:off x="1982494" y="6135120"/>
              <a:ext cx="2297781" cy="119291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31" name="מלבן 16">
              <a:extLst>
                <a:ext uri="{FF2B5EF4-FFF2-40B4-BE49-F238E27FC236}">
                  <a16:creationId xmlns:a16="http://schemas.microsoft.com/office/drawing/2014/main" id="{E05DEB20-DFED-40C2-A293-4903AADF2F75}"/>
                </a:ext>
              </a:extLst>
            </p:cNvPr>
            <p:cNvSpPr/>
            <p:nvPr/>
          </p:nvSpPr>
          <p:spPr>
            <a:xfrm rot="5400000">
              <a:off x="1980206" y="904738"/>
              <a:ext cx="2302337" cy="119291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33" name="מלבן 15">
              <a:extLst>
                <a:ext uri="{FF2B5EF4-FFF2-40B4-BE49-F238E27FC236}">
                  <a16:creationId xmlns:a16="http://schemas.microsoft.com/office/drawing/2014/main" id="{B1CFDA64-E573-4BB9-A456-B849885CDFC8}"/>
                </a:ext>
              </a:extLst>
            </p:cNvPr>
            <p:cNvSpPr/>
            <p:nvPr/>
          </p:nvSpPr>
          <p:spPr>
            <a:xfrm rot="5400000">
              <a:off x="1660975" y="3515828"/>
              <a:ext cx="2940810" cy="119283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2206645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>
            <a:extLst>
              <a:ext uri="{FF2B5EF4-FFF2-40B4-BE49-F238E27FC236}">
                <a16:creationId xmlns:a16="http://schemas.microsoft.com/office/drawing/2014/main" id="{168B965C-1D15-49F0-8ACE-4EE63F5BC4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10326"/>
          </a:xfrm>
          <a:prstGeom prst="rect">
            <a:avLst/>
          </a:prstGeom>
          <a:solidFill>
            <a:srgbClr val="202B60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1828346">
              <a:spcBef>
                <a:spcPts val="2000"/>
              </a:spcBef>
            </a:pPr>
            <a:r>
              <a:rPr lang="en-US" dirty="0">
                <a:solidFill>
                  <a:srgbClr val="FFFFFF"/>
                </a:solidFill>
                <a:latin typeface="Magistral Medium" panose="020B0704030204080304" pitchFamily="34" charset="0"/>
              </a:rPr>
              <a:t>          Background</a:t>
            </a:r>
            <a:endParaRPr lang="en-US" sz="3500" dirty="0">
              <a:latin typeface="Magistral Medium" panose="020B07040302040803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קבוצה 5">
            <a:extLst>
              <a:ext uri="{FF2B5EF4-FFF2-40B4-BE49-F238E27FC236}">
                <a16:creationId xmlns:a16="http://schemas.microsoft.com/office/drawing/2014/main" id="{00FC8B25-91D0-4A34-B542-DB23839F161E}"/>
              </a:ext>
            </a:extLst>
          </p:cNvPr>
          <p:cNvGrpSpPr/>
          <p:nvPr/>
        </p:nvGrpSpPr>
        <p:grpSpPr>
          <a:xfrm>
            <a:off x="-61677" y="1304257"/>
            <a:ext cx="12315355" cy="110531"/>
            <a:chOff x="2934120" y="1"/>
            <a:chExt cx="9252708" cy="110531"/>
          </a:xfrm>
        </p:grpSpPr>
        <p:sp>
          <p:nvSpPr>
            <p:cNvPr id="21" name="מלבן 18">
              <a:extLst>
                <a:ext uri="{FF2B5EF4-FFF2-40B4-BE49-F238E27FC236}">
                  <a16:creationId xmlns:a16="http://schemas.microsoft.com/office/drawing/2014/main" id="{BCA9ACD6-E495-4F11-BBD8-B72134010CC8}"/>
                </a:ext>
              </a:extLst>
            </p:cNvPr>
            <p:cNvSpPr/>
            <p:nvPr/>
          </p:nvSpPr>
          <p:spPr>
            <a:xfrm>
              <a:off x="9132036" y="1"/>
              <a:ext cx="3054792" cy="110514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22" name="מלבן 22">
              <a:extLst>
                <a:ext uri="{FF2B5EF4-FFF2-40B4-BE49-F238E27FC236}">
                  <a16:creationId xmlns:a16="http://schemas.microsoft.com/office/drawing/2014/main" id="{7FE1C32D-3234-4647-9942-649E6ADC1804}"/>
                </a:ext>
              </a:extLst>
            </p:cNvPr>
            <p:cNvSpPr/>
            <p:nvPr/>
          </p:nvSpPr>
          <p:spPr>
            <a:xfrm>
              <a:off x="5994503" y="18"/>
              <a:ext cx="3137532" cy="110514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לבן 23">
              <a:extLst>
                <a:ext uri="{FF2B5EF4-FFF2-40B4-BE49-F238E27FC236}">
                  <a16:creationId xmlns:a16="http://schemas.microsoft.com/office/drawing/2014/main" id="{0038A78F-6179-4142-ACFB-6717829DC0A3}"/>
                </a:ext>
              </a:extLst>
            </p:cNvPr>
            <p:cNvSpPr/>
            <p:nvPr/>
          </p:nvSpPr>
          <p:spPr>
            <a:xfrm>
              <a:off x="2934120" y="1"/>
              <a:ext cx="3056457" cy="110514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A3CAD02-BF46-417F-9B8B-8BD24E620FB6}"/>
              </a:ext>
            </a:extLst>
          </p:cNvPr>
          <p:cNvSpPr txBox="1">
            <a:spLocks/>
          </p:cNvSpPr>
          <p:nvPr/>
        </p:nvSpPr>
        <p:spPr>
          <a:xfrm>
            <a:off x="1084156" y="2060019"/>
            <a:ext cx="10002943" cy="256393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Magistral Book" panose="020B0504030204080304" pitchFamily="34" charset="0"/>
              </a:rPr>
              <a:t>The documentation process in the Shipping Industry is one of the most  outdated processes of our time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Magistral Book" panose="020B0504030204080304" pitchFamily="34" charset="0"/>
              </a:rPr>
              <a:t>This is especially true regarding the B/L that covers the transaction as there has been no change in the process since the last century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Magistral Book" panose="020B0504030204080304" pitchFamily="34" charset="0"/>
              </a:rPr>
              <a:t>What is known as Rotterdam Rules is pending approval for more than 20 years.</a:t>
            </a:r>
          </a:p>
          <a:p>
            <a:pPr>
              <a:spcAft>
                <a:spcPts val="400"/>
              </a:spcAft>
              <a:buClr>
                <a:schemeClr val="bg1"/>
              </a:buClr>
              <a:tabLst>
                <a:tab pos="3491064" algn="l"/>
              </a:tabLst>
            </a:pPr>
            <a:r>
              <a:rPr lang="en-US" sz="2400" dirty="0">
                <a:solidFill>
                  <a:srgbClr val="002060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Shipping is an Industry that uses large amounts of paper for </a:t>
            </a:r>
            <a:r>
              <a:rPr lang="en-US" sz="2400" dirty="0" err="1">
                <a:solidFill>
                  <a:srgbClr val="002060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Bs</a:t>
            </a:r>
            <a:r>
              <a:rPr lang="en-US" sz="2400" dirty="0">
                <a:solidFill>
                  <a:srgbClr val="002060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/L, Invoices, Notifications, Certificates and other required documentation</a:t>
            </a:r>
          </a:p>
          <a:p>
            <a:pPr>
              <a:spcAft>
                <a:spcPts val="400"/>
              </a:spcAft>
              <a:buClr>
                <a:schemeClr val="bg1"/>
              </a:buClr>
              <a:tabLst>
                <a:tab pos="3491064" algn="l"/>
              </a:tabLst>
            </a:pPr>
            <a:r>
              <a:rPr lang="en-US" sz="2400" dirty="0">
                <a:solidFill>
                  <a:srgbClr val="002060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estimated that millions of paper </a:t>
            </a:r>
            <a:r>
              <a:rPr lang="en-US" sz="2400" dirty="0" err="1">
                <a:solidFill>
                  <a:srgbClr val="002060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Bs</a:t>
            </a:r>
            <a:r>
              <a:rPr lang="en-US" sz="2400" dirty="0">
                <a:solidFill>
                  <a:srgbClr val="002060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/L are issued annually, most of them with a minimum of 3 originals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002060"/>
              </a:solidFill>
              <a:latin typeface="Magistral Book" panose="020B0504030204080304" pitchFamily="34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Magistral Book" panose="020B050403020408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42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>
            <a:extLst>
              <a:ext uri="{FF2B5EF4-FFF2-40B4-BE49-F238E27FC236}">
                <a16:creationId xmlns:a16="http://schemas.microsoft.com/office/drawing/2014/main" id="{2010A586-549E-4BBB-AAE7-EB130E6787D1}"/>
              </a:ext>
            </a:extLst>
          </p:cNvPr>
          <p:cNvSpPr/>
          <p:nvPr/>
        </p:nvSpPr>
        <p:spPr>
          <a:xfrm>
            <a:off x="2938994" y="-2"/>
            <a:ext cx="9253006" cy="6858001"/>
          </a:xfrm>
          <a:prstGeom prst="rect">
            <a:avLst/>
          </a:prstGeom>
          <a:solidFill>
            <a:srgbClr val="202B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2239575-10DF-4EF4-B56F-050F2E850030}"/>
              </a:ext>
            </a:extLst>
          </p:cNvPr>
          <p:cNvGrpSpPr/>
          <p:nvPr/>
        </p:nvGrpSpPr>
        <p:grpSpPr>
          <a:xfrm rot="5400000">
            <a:off x="-780755" y="3369352"/>
            <a:ext cx="7530441" cy="119300"/>
            <a:chOff x="6866507" y="1312681"/>
            <a:chExt cx="4794550" cy="90098"/>
          </a:xfrm>
        </p:grpSpPr>
        <p:sp>
          <p:nvSpPr>
            <p:cNvPr id="43" name="מלבן 14">
              <a:extLst>
                <a:ext uri="{FF2B5EF4-FFF2-40B4-BE49-F238E27FC236}">
                  <a16:creationId xmlns:a16="http://schemas.microsoft.com/office/drawing/2014/main" id="{DC1CC756-04D1-4F3C-9E97-3B40F985784F}"/>
                </a:ext>
              </a:extLst>
            </p:cNvPr>
            <p:cNvSpPr/>
            <p:nvPr/>
          </p:nvSpPr>
          <p:spPr>
            <a:xfrm>
              <a:off x="10198085" y="1312681"/>
              <a:ext cx="1462972" cy="90091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44" name="מלבן 15">
              <a:extLst>
                <a:ext uri="{FF2B5EF4-FFF2-40B4-BE49-F238E27FC236}">
                  <a16:creationId xmlns:a16="http://schemas.microsoft.com/office/drawing/2014/main" id="{47B68D30-5155-40BE-BC88-53D7D4774024}"/>
                </a:ext>
              </a:extLst>
            </p:cNvPr>
            <p:cNvSpPr/>
            <p:nvPr/>
          </p:nvSpPr>
          <p:spPr>
            <a:xfrm>
              <a:off x="8325703" y="1312682"/>
              <a:ext cx="1872382" cy="90091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5" name="מלבן 16">
              <a:extLst>
                <a:ext uri="{FF2B5EF4-FFF2-40B4-BE49-F238E27FC236}">
                  <a16:creationId xmlns:a16="http://schemas.microsoft.com/office/drawing/2014/main" id="{5D25BF7B-04EB-43DC-851B-AE7A1AFE474F}"/>
                </a:ext>
              </a:extLst>
            </p:cNvPr>
            <p:cNvSpPr/>
            <p:nvPr/>
          </p:nvSpPr>
          <p:spPr>
            <a:xfrm>
              <a:off x="6866507" y="1312688"/>
              <a:ext cx="1465873" cy="90091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48" name="מלבן 14">
            <a:extLst>
              <a:ext uri="{FF2B5EF4-FFF2-40B4-BE49-F238E27FC236}">
                <a16:creationId xmlns:a16="http://schemas.microsoft.com/office/drawing/2014/main" id="{692B684A-30EE-42F4-A8FC-8074C76C22BE}"/>
              </a:ext>
            </a:extLst>
          </p:cNvPr>
          <p:cNvSpPr/>
          <p:nvPr/>
        </p:nvSpPr>
        <p:spPr>
          <a:xfrm rot="5400000">
            <a:off x="1830095" y="5982720"/>
            <a:ext cx="2297781" cy="119291"/>
          </a:xfrm>
          <a:prstGeom prst="rect">
            <a:avLst/>
          </a:prstGeom>
          <a:solidFill>
            <a:srgbClr val="8CC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0" name="מלבן 16">
            <a:extLst>
              <a:ext uri="{FF2B5EF4-FFF2-40B4-BE49-F238E27FC236}">
                <a16:creationId xmlns:a16="http://schemas.microsoft.com/office/drawing/2014/main" id="{843BA426-BFAC-4972-A6DC-E322E92E3E9E}"/>
              </a:ext>
            </a:extLst>
          </p:cNvPr>
          <p:cNvSpPr/>
          <p:nvPr/>
        </p:nvSpPr>
        <p:spPr>
          <a:xfrm rot="5400000">
            <a:off x="1827807" y="752338"/>
            <a:ext cx="2302337" cy="11929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2E7C7-B552-4331-9E6C-90BDFD749C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90" y="467916"/>
            <a:ext cx="2789331" cy="1268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Magistral Medium" panose="020B07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Main Challenges</a:t>
            </a:r>
            <a:endParaRPr lang="he-IL" sz="3600" dirty="0">
              <a:latin typeface="Magistral Medium" panose="020B07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9B1FF085-C011-4BEE-8D93-56491E57FB1F}"/>
              </a:ext>
            </a:extLst>
          </p:cNvPr>
          <p:cNvGrpSpPr/>
          <p:nvPr/>
        </p:nvGrpSpPr>
        <p:grpSpPr>
          <a:xfrm>
            <a:off x="261938" y="6146800"/>
            <a:ext cx="2092025" cy="637135"/>
            <a:chOff x="465013" y="3048110"/>
            <a:chExt cx="2092025" cy="637135"/>
          </a:xfrm>
        </p:grpSpPr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774DFFA-48D4-4422-A226-E698FA225174}"/>
                </a:ext>
              </a:extLst>
            </p:cNvPr>
            <p:cNvGrpSpPr/>
            <p:nvPr/>
          </p:nvGrpSpPr>
          <p:grpSpPr>
            <a:xfrm>
              <a:off x="465013" y="3048110"/>
              <a:ext cx="556433" cy="509006"/>
              <a:chOff x="324336" y="283452"/>
              <a:chExt cx="1161565" cy="1062560"/>
            </a:xfrm>
            <a:solidFill>
              <a:srgbClr val="202B60"/>
            </a:solidFill>
          </p:grpSpPr>
          <p:sp>
            <p:nvSpPr>
              <p:cNvPr id="32" name="Shape 804">
                <a:extLst>
                  <a:ext uri="{FF2B5EF4-FFF2-40B4-BE49-F238E27FC236}">
                    <a16:creationId xmlns:a16="http://schemas.microsoft.com/office/drawing/2014/main" id="{5686300A-9893-4875-9529-2740E04A357A}"/>
                  </a:ext>
                </a:extLst>
              </p:cNvPr>
              <p:cNvSpPr/>
              <p:nvPr/>
            </p:nvSpPr>
            <p:spPr>
              <a:xfrm>
                <a:off x="486893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Shape 805">
                <a:extLst>
                  <a:ext uri="{FF2B5EF4-FFF2-40B4-BE49-F238E27FC236}">
                    <a16:creationId xmlns:a16="http://schemas.microsoft.com/office/drawing/2014/main" id="{180CF26C-E7CD-4B7E-8FB2-70430801362A}"/>
                  </a:ext>
                </a:extLst>
              </p:cNvPr>
              <p:cNvSpPr/>
              <p:nvPr/>
            </p:nvSpPr>
            <p:spPr>
              <a:xfrm>
                <a:off x="798480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Shape 806">
                <a:extLst>
                  <a:ext uri="{FF2B5EF4-FFF2-40B4-BE49-F238E27FC236}">
                    <a16:creationId xmlns:a16="http://schemas.microsoft.com/office/drawing/2014/main" id="{9BAE4730-78EF-465B-93F8-F9D5CE2791DB}"/>
                  </a:ext>
                </a:extLst>
              </p:cNvPr>
              <p:cNvSpPr/>
              <p:nvPr/>
            </p:nvSpPr>
            <p:spPr>
              <a:xfrm>
                <a:off x="1110066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 807">
                <a:extLst>
                  <a:ext uri="{FF2B5EF4-FFF2-40B4-BE49-F238E27FC236}">
                    <a16:creationId xmlns:a16="http://schemas.microsoft.com/office/drawing/2014/main" id="{C0C5A0BA-7245-4532-9BA4-09807BB82774}"/>
                  </a:ext>
                </a:extLst>
              </p:cNvPr>
              <p:cNvSpPr/>
              <p:nvPr/>
            </p:nvSpPr>
            <p:spPr>
              <a:xfrm>
                <a:off x="32589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7999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 808">
                <a:extLst>
                  <a:ext uri="{FF2B5EF4-FFF2-40B4-BE49-F238E27FC236}">
                    <a16:creationId xmlns:a16="http://schemas.microsoft.com/office/drawing/2014/main" id="{52C4C8DB-C450-4B8E-82F5-C7AE2A23DB25}"/>
                  </a:ext>
                </a:extLst>
              </p:cNvPr>
              <p:cNvSpPr/>
              <p:nvPr/>
            </p:nvSpPr>
            <p:spPr>
              <a:xfrm>
                <a:off x="641579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201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201" y="5399"/>
                    </a:lnTo>
                    <a:lnTo>
                      <a:pt x="10800" y="0"/>
                    </a:lnTo>
                    <a:lnTo>
                      <a:pt x="14401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401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Shape 809">
                <a:extLst>
                  <a:ext uri="{FF2B5EF4-FFF2-40B4-BE49-F238E27FC236}">
                    <a16:creationId xmlns:a16="http://schemas.microsoft.com/office/drawing/2014/main" id="{B5509EFA-A79F-4915-A531-D7B50D6C5A3F}"/>
                  </a:ext>
                </a:extLst>
              </p:cNvPr>
              <p:cNvSpPr/>
              <p:nvPr/>
            </p:nvSpPr>
            <p:spPr>
              <a:xfrm>
                <a:off x="957272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Shape 810">
                <a:extLst>
                  <a:ext uri="{FF2B5EF4-FFF2-40B4-BE49-F238E27FC236}">
                    <a16:creationId xmlns:a16="http://schemas.microsoft.com/office/drawing/2014/main" id="{B5DA35E4-725B-4F5F-BA93-7AEDD5D326D6}"/>
                  </a:ext>
                </a:extLst>
              </p:cNvPr>
              <p:cNvSpPr/>
              <p:nvPr/>
            </p:nvSpPr>
            <p:spPr>
              <a:xfrm>
                <a:off x="127296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Shape 811">
                <a:extLst>
                  <a:ext uri="{FF2B5EF4-FFF2-40B4-BE49-F238E27FC236}">
                    <a16:creationId xmlns:a16="http://schemas.microsoft.com/office/drawing/2014/main" id="{944C000D-AD56-4611-A628-C4328D26A1B3}"/>
                  </a:ext>
                </a:extLst>
              </p:cNvPr>
              <p:cNvSpPr/>
              <p:nvPr/>
            </p:nvSpPr>
            <p:spPr>
              <a:xfrm>
                <a:off x="1005864" y="870931"/>
                <a:ext cx="480037" cy="475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3389" y="0"/>
                    </a:lnTo>
                    <a:lnTo>
                      <a:pt x="7199" y="1"/>
                    </a:lnTo>
                    <a:lnTo>
                      <a:pt x="9162" y="5022"/>
                    </a:lnTo>
                    <a:lnTo>
                      <a:pt x="11012" y="10080"/>
                    </a:lnTo>
                    <a:lnTo>
                      <a:pt x="12706" y="5280"/>
                    </a:lnTo>
                    <a:lnTo>
                      <a:pt x="14824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6094" y="21600"/>
                    </a:lnTo>
                    <a:lnTo>
                      <a:pt x="16094" y="11520"/>
                    </a:lnTo>
                    <a:lnTo>
                      <a:pt x="14206" y="16852"/>
                    </a:lnTo>
                    <a:lnTo>
                      <a:pt x="12706" y="21600"/>
                    </a:lnTo>
                    <a:lnTo>
                      <a:pt x="8894" y="21600"/>
                    </a:lnTo>
                    <a:lnTo>
                      <a:pt x="7624" y="16800"/>
                    </a:lnTo>
                    <a:lnTo>
                      <a:pt x="5930" y="11520"/>
                    </a:lnTo>
                    <a:lnTo>
                      <a:pt x="5930" y="21600"/>
                    </a:lnTo>
                    <a:lnTo>
                      <a:pt x="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 812">
                <a:extLst>
                  <a:ext uri="{FF2B5EF4-FFF2-40B4-BE49-F238E27FC236}">
                    <a16:creationId xmlns:a16="http://schemas.microsoft.com/office/drawing/2014/main" id="{A9EDD0BA-55F0-466C-8405-387A3D038DB0}"/>
                  </a:ext>
                </a:extLst>
              </p:cNvPr>
              <p:cNvSpPr/>
              <p:nvPr/>
            </p:nvSpPr>
            <p:spPr>
              <a:xfrm>
                <a:off x="831360" y="870921"/>
                <a:ext cx="122376" cy="475091"/>
              </a:xfrm>
              <a:prstGeom prst="rect">
                <a:avLst/>
              </a:pr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Shape 813">
                <a:extLst>
                  <a:ext uri="{FF2B5EF4-FFF2-40B4-BE49-F238E27FC236}">
                    <a16:creationId xmlns:a16="http://schemas.microsoft.com/office/drawing/2014/main" id="{ACDA8991-112C-4184-86F6-AE3B6F7A9B13}"/>
                  </a:ext>
                </a:extLst>
              </p:cNvPr>
              <p:cNvSpPr/>
              <p:nvPr/>
            </p:nvSpPr>
            <p:spPr>
              <a:xfrm>
                <a:off x="324336" y="870921"/>
                <a:ext cx="451798" cy="47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240"/>
                    </a:moveTo>
                    <a:lnTo>
                      <a:pt x="10800" y="6240"/>
                    </a:lnTo>
                    <a:lnTo>
                      <a:pt x="5463" y="10886"/>
                    </a:lnTo>
                    <a:lnTo>
                      <a:pt x="0" y="1536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360"/>
                    </a:lnTo>
                    <a:lnTo>
                      <a:pt x="15750" y="15360"/>
                    </a:lnTo>
                    <a:lnTo>
                      <a:pt x="10220" y="15349"/>
                    </a:lnTo>
                    <a:lnTo>
                      <a:pt x="15648" y="10874"/>
                    </a:lnTo>
                    <a:lnTo>
                      <a:pt x="21600" y="624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624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52D5552D-E6DE-444D-B812-5D9D2068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67" y="3176239"/>
              <a:ext cx="1534671" cy="509006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F26EF7B-50E1-4074-A050-7F29C52530D0}"/>
              </a:ext>
            </a:extLst>
          </p:cNvPr>
          <p:cNvSpPr/>
          <p:nvPr/>
        </p:nvSpPr>
        <p:spPr>
          <a:xfrm>
            <a:off x="6854352" y="2287633"/>
            <a:ext cx="3620798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3491064" algn="l"/>
              </a:tabLst>
            </a:pPr>
            <a:r>
              <a:rPr lang="en-US" sz="20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is the owner of the cargo at any given time?</a:t>
            </a:r>
          </a:p>
          <a:p>
            <a:pPr marL="228600" indent="-228600"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3491064" algn="l"/>
              </a:tabLst>
            </a:pPr>
            <a:r>
              <a:rPr lang="en-US" sz="20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are the Original Bs/L?</a:t>
            </a:r>
          </a:p>
          <a:p>
            <a:pPr marL="228600" indent="-228600"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3491064" algn="l"/>
              </a:tabLst>
            </a:pPr>
            <a:r>
              <a:rPr lang="en-US" sz="20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all the required endorsements exists and are they correct?</a:t>
            </a:r>
            <a:endParaRPr lang="he-IL" sz="2000" dirty="0">
              <a:solidFill>
                <a:schemeClr val="bg1"/>
              </a:solidFill>
              <a:latin typeface="Magistral Book" panose="020B05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05A1AA-9C5B-41E5-A426-74EBD26CA23C}"/>
              </a:ext>
            </a:extLst>
          </p:cNvPr>
          <p:cNvGrpSpPr/>
          <p:nvPr/>
        </p:nvGrpSpPr>
        <p:grpSpPr>
          <a:xfrm>
            <a:off x="3488752" y="2287633"/>
            <a:ext cx="3081014" cy="2477713"/>
            <a:chOff x="3497544" y="2924697"/>
            <a:chExt cx="3081014" cy="247771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CD61C0B-44F9-472F-9C8F-06C2DFED4C5F}"/>
                </a:ext>
              </a:extLst>
            </p:cNvPr>
            <p:cNvCxnSpPr>
              <a:cxnSpLocks/>
            </p:cNvCxnSpPr>
            <p:nvPr/>
          </p:nvCxnSpPr>
          <p:spPr>
            <a:xfrm>
              <a:off x="6578558" y="3074781"/>
              <a:ext cx="0" cy="23276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B68B1F-BE0F-476A-BF24-AB6FC19760DD}"/>
                </a:ext>
              </a:extLst>
            </p:cNvPr>
            <p:cNvSpPr/>
            <p:nvPr/>
          </p:nvSpPr>
          <p:spPr>
            <a:xfrm>
              <a:off x="3497544" y="2924697"/>
              <a:ext cx="2805221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Bef>
                  <a:spcPts val="1000"/>
                </a:spcBef>
                <a:spcAft>
                  <a:spcPts val="400"/>
                </a:spcAft>
                <a:buClr>
                  <a:schemeClr val="bg1"/>
                </a:buClr>
                <a:tabLst>
                  <a:tab pos="3491064" algn="l"/>
                </a:tabLst>
              </a:pPr>
              <a:r>
                <a:rPr lang="en-US" sz="2500" b="1" dirty="0">
                  <a:solidFill>
                    <a:schemeClr val="bg1"/>
                  </a:solidFill>
                  <a:latin typeface="Magistral Book" panose="020B05040302040803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main concerns regarding the B/L are:</a:t>
              </a:r>
            </a:p>
          </p:txBody>
        </p:sp>
      </p:grpSp>
      <p:sp>
        <p:nvSpPr>
          <p:cNvPr id="49" name="מלבן 15">
            <a:extLst>
              <a:ext uri="{FF2B5EF4-FFF2-40B4-BE49-F238E27FC236}">
                <a16:creationId xmlns:a16="http://schemas.microsoft.com/office/drawing/2014/main" id="{CEF94B61-87F0-4FA1-9392-63DE8F7AEEA1}"/>
              </a:ext>
            </a:extLst>
          </p:cNvPr>
          <p:cNvSpPr/>
          <p:nvPr/>
        </p:nvSpPr>
        <p:spPr>
          <a:xfrm rot="5400000">
            <a:off x="1508579" y="3363424"/>
            <a:ext cx="2940810" cy="119291"/>
          </a:xfrm>
          <a:prstGeom prst="rect">
            <a:avLst/>
          </a:prstGeom>
          <a:solidFill>
            <a:srgbClr val="65B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572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F5A034D-88BD-412F-8911-8B909EDF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21" y="-3"/>
            <a:ext cx="9253006" cy="6858001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2010A586-549E-4BBB-AAE7-EB130E6787D1}"/>
              </a:ext>
            </a:extLst>
          </p:cNvPr>
          <p:cNvSpPr/>
          <p:nvPr/>
        </p:nvSpPr>
        <p:spPr>
          <a:xfrm>
            <a:off x="2938994" y="-2"/>
            <a:ext cx="9253006" cy="6858001"/>
          </a:xfrm>
          <a:prstGeom prst="rect">
            <a:avLst/>
          </a:prstGeom>
          <a:solidFill>
            <a:srgbClr val="202B60">
              <a:alpha val="8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2E7C7-B552-4331-9E6C-90BDFD749C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90" y="467916"/>
            <a:ext cx="2789331" cy="12683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latin typeface="Magistral Medium" panose="020B07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ZIM / WAVE  E-B/L</a:t>
            </a:r>
            <a:endParaRPr lang="he-IL" sz="3600" dirty="0">
              <a:latin typeface="Magistral Medium" panose="020B07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9B1FF085-C011-4BEE-8D93-56491E57FB1F}"/>
              </a:ext>
            </a:extLst>
          </p:cNvPr>
          <p:cNvGrpSpPr/>
          <p:nvPr/>
        </p:nvGrpSpPr>
        <p:grpSpPr>
          <a:xfrm>
            <a:off x="261938" y="6146800"/>
            <a:ext cx="2092025" cy="637135"/>
            <a:chOff x="465013" y="3048110"/>
            <a:chExt cx="2092025" cy="637135"/>
          </a:xfrm>
        </p:grpSpPr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774DFFA-48D4-4422-A226-E698FA225174}"/>
                </a:ext>
              </a:extLst>
            </p:cNvPr>
            <p:cNvGrpSpPr/>
            <p:nvPr/>
          </p:nvGrpSpPr>
          <p:grpSpPr>
            <a:xfrm>
              <a:off x="465013" y="3048110"/>
              <a:ext cx="556433" cy="509006"/>
              <a:chOff x="324336" y="283452"/>
              <a:chExt cx="1161565" cy="1062560"/>
            </a:xfrm>
            <a:solidFill>
              <a:srgbClr val="202B60"/>
            </a:solidFill>
          </p:grpSpPr>
          <p:sp>
            <p:nvSpPr>
              <p:cNvPr id="32" name="Shape 804">
                <a:extLst>
                  <a:ext uri="{FF2B5EF4-FFF2-40B4-BE49-F238E27FC236}">
                    <a16:creationId xmlns:a16="http://schemas.microsoft.com/office/drawing/2014/main" id="{5686300A-9893-4875-9529-2740E04A357A}"/>
                  </a:ext>
                </a:extLst>
              </p:cNvPr>
              <p:cNvSpPr/>
              <p:nvPr/>
            </p:nvSpPr>
            <p:spPr>
              <a:xfrm>
                <a:off x="486893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Shape 805">
                <a:extLst>
                  <a:ext uri="{FF2B5EF4-FFF2-40B4-BE49-F238E27FC236}">
                    <a16:creationId xmlns:a16="http://schemas.microsoft.com/office/drawing/2014/main" id="{180CF26C-E7CD-4B7E-8FB2-70430801362A}"/>
                  </a:ext>
                </a:extLst>
              </p:cNvPr>
              <p:cNvSpPr/>
              <p:nvPr/>
            </p:nvSpPr>
            <p:spPr>
              <a:xfrm>
                <a:off x="798480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Shape 806">
                <a:extLst>
                  <a:ext uri="{FF2B5EF4-FFF2-40B4-BE49-F238E27FC236}">
                    <a16:creationId xmlns:a16="http://schemas.microsoft.com/office/drawing/2014/main" id="{9BAE4730-78EF-465B-93F8-F9D5CE2791DB}"/>
                  </a:ext>
                </a:extLst>
              </p:cNvPr>
              <p:cNvSpPr/>
              <p:nvPr/>
            </p:nvSpPr>
            <p:spPr>
              <a:xfrm>
                <a:off x="1110066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 807">
                <a:extLst>
                  <a:ext uri="{FF2B5EF4-FFF2-40B4-BE49-F238E27FC236}">
                    <a16:creationId xmlns:a16="http://schemas.microsoft.com/office/drawing/2014/main" id="{C0C5A0BA-7245-4532-9BA4-09807BB82774}"/>
                  </a:ext>
                </a:extLst>
              </p:cNvPr>
              <p:cNvSpPr/>
              <p:nvPr/>
            </p:nvSpPr>
            <p:spPr>
              <a:xfrm>
                <a:off x="32589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7999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 808">
                <a:extLst>
                  <a:ext uri="{FF2B5EF4-FFF2-40B4-BE49-F238E27FC236}">
                    <a16:creationId xmlns:a16="http://schemas.microsoft.com/office/drawing/2014/main" id="{52C4C8DB-C450-4B8E-82F5-C7AE2A23DB25}"/>
                  </a:ext>
                </a:extLst>
              </p:cNvPr>
              <p:cNvSpPr/>
              <p:nvPr/>
            </p:nvSpPr>
            <p:spPr>
              <a:xfrm>
                <a:off x="641579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201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201" y="5399"/>
                    </a:lnTo>
                    <a:lnTo>
                      <a:pt x="10800" y="0"/>
                    </a:lnTo>
                    <a:lnTo>
                      <a:pt x="14401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401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Shape 809">
                <a:extLst>
                  <a:ext uri="{FF2B5EF4-FFF2-40B4-BE49-F238E27FC236}">
                    <a16:creationId xmlns:a16="http://schemas.microsoft.com/office/drawing/2014/main" id="{B5509EFA-A79F-4915-A531-D7B50D6C5A3F}"/>
                  </a:ext>
                </a:extLst>
              </p:cNvPr>
              <p:cNvSpPr/>
              <p:nvPr/>
            </p:nvSpPr>
            <p:spPr>
              <a:xfrm>
                <a:off x="957272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Shape 810">
                <a:extLst>
                  <a:ext uri="{FF2B5EF4-FFF2-40B4-BE49-F238E27FC236}">
                    <a16:creationId xmlns:a16="http://schemas.microsoft.com/office/drawing/2014/main" id="{B5DA35E4-725B-4F5F-BA93-7AEDD5D326D6}"/>
                  </a:ext>
                </a:extLst>
              </p:cNvPr>
              <p:cNvSpPr/>
              <p:nvPr/>
            </p:nvSpPr>
            <p:spPr>
              <a:xfrm>
                <a:off x="127296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Shape 811">
                <a:extLst>
                  <a:ext uri="{FF2B5EF4-FFF2-40B4-BE49-F238E27FC236}">
                    <a16:creationId xmlns:a16="http://schemas.microsoft.com/office/drawing/2014/main" id="{944C000D-AD56-4611-A628-C4328D26A1B3}"/>
                  </a:ext>
                </a:extLst>
              </p:cNvPr>
              <p:cNvSpPr/>
              <p:nvPr/>
            </p:nvSpPr>
            <p:spPr>
              <a:xfrm>
                <a:off x="1005864" y="870931"/>
                <a:ext cx="480037" cy="475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3389" y="0"/>
                    </a:lnTo>
                    <a:lnTo>
                      <a:pt x="7199" y="1"/>
                    </a:lnTo>
                    <a:lnTo>
                      <a:pt x="9162" y="5022"/>
                    </a:lnTo>
                    <a:lnTo>
                      <a:pt x="11012" y="10080"/>
                    </a:lnTo>
                    <a:lnTo>
                      <a:pt x="12706" y="5280"/>
                    </a:lnTo>
                    <a:lnTo>
                      <a:pt x="14824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6094" y="21600"/>
                    </a:lnTo>
                    <a:lnTo>
                      <a:pt x="16094" y="11520"/>
                    </a:lnTo>
                    <a:lnTo>
                      <a:pt x="14206" y="16852"/>
                    </a:lnTo>
                    <a:lnTo>
                      <a:pt x="12706" y="21600"/>
                    </a:lnTo>
                    <a:lnTo>
                      <a:pt x="8894" y="21600"/>
                    </a:lnTo>
                    <a:lnTo>
                      <a:pt x="7624" y="16800"/>
                    </a:lnTo>
                    <a:lnTo>
                      <a:pt x="5930" y="11520"/>
                    </a:lnTo>
                    <a:lnTo>
                      <a:pt x="5930" y="21600"/>
                    </a:lnTo>
                    <a:lnTo>
                      <a:pt x="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 812">
                <a:extLst>
                  <a:ext uri="{FF2B5EF4-FFF2-40B4-BE49-F238E27FC236}">
                    <a16:creationId xmlns:a16="http://schemas.microsoft.com/office/drawing/2014/main" id="{A9EDD0BA-55F0-466C-8405-387A3D038DB0}"/>
                  </a:ext>
                </a:extLst>
              </p:cNvPr>
              <p:cNvSpPr/>
              <p:nvPr/>
            </p:nvSpPr>
            <p:spPr>
              <a:xfrm>
                <a:off x="831360" y="870921"/>
                <a:ext cx="122376" cy="475091"/>
              </a:xfrm>
              <a:prstGeom prst="rect">
                <a:avLst/>
              </a:pr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Shape 813">
                <a:extLst>
                  <a:ext uri="{FF2B5EF4-FFF2-40B4-BE49-F238E27FC236}">
                    <a16:creationId xmlns:a16="http://schemas.microsoft.com/office/drawing/2014/main" id="{ACDA8991-112C-4184-86F6-AE3B6F7A9B13}"/>
                  </a:ext>
                </a:extLst>
              </p:cNvPr>
              <p:cNvSpPr/>
              <p:nvPr/>
            </p:nvSpPr>
            <p:spPr>
              <a:xfrm>
                <a:off x="324336" y="870921"/>
                <a:ext cx="451798" cy="47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240"/>
                    </a:moveTo>
                    <a:lnTo>
                      <a:pt x="10800" y="6240"/>
                    </a:lnTo>
                    <a:lnTo>
                      <a:pt x="5463" y="10886"/>
                    </a:lnTo>
                    <a:lnTo>
                      <a:pt x="0" y="1536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360"/>
                    </a:lnTo>
                    <a:lnTo>
                      <a:pt x="15750" y="15360"/>
                    </a:lnTo>
                    <a:lnTo>
                      <a:pt x="10220" y="15349"/>
                    </a:lnTo>
                    <a:lnTo>
                      <a:pt x="15648" y="10874"/>
                    </a:lnTo>
                    <a:lnTo>
                      <a:pt x="21600" y="624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624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52D5552D-E6DE-444D-B812-5D9D2068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67" y="3176239"/>
              <a:ext cx="1534671" cy="509006"/>
            </a:xfrm>
            <a:prstGeom prst="rect">
              <a:avLst/>
            </a:prstGeom>
          </p:spPr>
        </p:pic>
      </p:grpSp>
      <p:sp>
        <p:nvSpPr>
          <p:cNvPr id="25" name="מלבן 14">
            <a:extLst>
              <a:ext uri="{FF2B5EF4-FFF2-40B4-BE49-F238E27FC236}">
                <a16:creationId xmlns:a16="http://schemas.microsoft.com/office/drawing/2014/main" id="{FF965E5F-4EB8-47AF-9417-CF67610B07C6}"/>
              </a:ext>
            </a:extLst>
          </p:cNvPr>
          <p:cNvSpPr/>
          <p:nvPr/>
        </p:nvSpPr>
        <p:spPr>
          <a:xfrm rot="5400000">
            <a:off x="1830095" y="5982720"/>
            <a:ext cx="2297781" cy="119291"/>
          </a:xfrm>
          <a:prstGeom prst="rect">
            <a:avLst/>
          </a:prstGeom>
          <a:solidFill>
            <a:srgbClr val="8CC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7" name="מלבן 16">
            <a:extLst>
              <a:ext uri="{FF2B5EF4-FFF2-40B4-BE49-F238E27FC236}">
                <a16:creationId xmlns:a16="http://schemas.microsoft.com/office/drawing/2014/main" id="{7E5A4942-2091-44C4-A255-C5544D59589B}"/>
              </a:ext>
            </a:extLst>
          </p:cNvPr>
          <p:cNvSpPr/>
          <p:nvPr/>
        </p:nvSpPr>
        <p:spPr>
          <a:xfrm rot="5400000">
            <a:off x="1827807" y="752338"/>
            <a:ext cx="2302337" cy="11929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מלבן 15">
            <a:extLst>
              <a:ext uri="{FF2B5EF4-FFF2-40B4-BE49-F238E27FC236}">
                <a16:creationId xmlns:a16="http://schemas.microsoft.com/office/drawing/2014/main" id="{CAE3259C-E6D5-4BDD-93F6-CD628ACED1E0}"/>
              </a:ext>
            </a:extLst>
          </p:cNvPr>
          <p:cNvSpPr/>
          <p:nvPr/>
        </p:nvSpPr>
        <p:spPr>
          <a:xfrm rot="5400000">
            <a:off x="6075437" y="-1203434"/>
            <a:ext cx="2940810" cy="9253008"/>
          </a:xfrm>
          <a:prstGeom prst="rect">
            <a:avLst/>
          </a:prstGeom>
          <a:solidFill>
            <a:srgbClr val="65B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89F2D335-9A1D-4C9A-8C9C-D57D3297C8FE}"/>
              </a:ext>
            </a:extLst>
          </p:cNvPr>
          <p:cNvSpPr txBox="1">
            <a:spLocks/>
          </p:cNvSpPr>
          <p:nvPr/>
        </p:nvSpPr>
        <p:spPr>
          <a:xfrm>
            <a:off x="3521029" y="2083472"/>
            <a:ext cx="8498518" cy="29303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None/>
              <a:tabLst>
                <a:tab pos="3491064" algn="l"/>
              </a:tabLst>
            </a:pPr>
            <a:r>
              <a:rPr lang="en-US" sz="2500" b="1" dirty="0"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aim is to simplify the process and prevent the problems which occur with  paper Bs/L such as:</a:t>
            </a:r>
          </a:p>
          <a:p>
            <a:pPr marL="0" lvl="1">
              <a:lnSpc>
                <a:spcPct val="100000"/>
              </a:lnSpc>
              <a:spcAft>
                <a:spcPts val="400"/>
              </a:spcAft>
              <a:buClr>
                <a:srgbClr val="202B60"/>
              </a:buClr>
              <a:tabLst>
                <a:tab pos="3491064" algn="l"/>
              </a:tabLst>
            </a:pPr>
            <a:r>
              <a:rPr lang="en-US" sz="2000" dirty="0"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Loss of documents</a:t>
            </a:r>
          </a:p>
          <a:p>
            <a:pPr marL="0" lvl="1">
              <a:lnSpc>
                <a:spcPct val="100000"/>
              </a:lnSpc>
              <a:spcAft>
                <a:spcPts val="400"/>
              </a:spcAft>
              <a:buClr>
                <a:srgbClr val="202B60"/>
              </a:buClr>
              <a:tabLst>
                <a:tab pos="3491064" algn="l"/>
              </a:tabLst>
            </a:pPr>
            <a:r>
              <a:rPr lang="en-US" sz="2000" dirty="0"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Delays in receiving documents</a:t>
            </a:r>
          </a:p>
          <a:p>
            <a:pPr marL="0" lvl="1">
              <a:lnSpc>
                <a:spcPct val="100000"/>
              </a:lnSpc>
              <a:spcAft>
                <a:spcPts val="400"/>
              </a:spcAft>
              <a:buClr>
                <a:srgbClr val="202B60"/>
              </a:buClr>
              <a:tabLst>
                <a:tab pos="3491064" algn="l"/>
              </a:tabLst>
            </a:pPr>
            <a:r>
              <a:rPr lang="en-US" sz="2000" dirty="0"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Frauds and forgeries</a:t>
            </a:r>
          </a:p>
          <a:p>
            <a:pPr marL="0" lvl="1">
              <a:lnSpc>
                <a:spcPct val="100000"/>
              </a:lnSpc>
              <a:spcAft>
                <a:spcPts val="400"/>
              </a:spcAft>
              <a:buClr>
                <a:srgbClr val="202B60"/>
              </a:buClr>
              <a:tabLst>
                <a:tab pos="3491064" algn="l"/>
              </a:tabLst>
            </a:pPr>
            <a:r>
              <a:rPr lang="en-US" sz="2000" dirty="0"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Disputes of title</a:t>
            </a:r>
            <a:endParaRPr lang="he-IL" sz="2000" dirty="0">
              <a:latin typeface="Magistral Book" panose="020B05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>
              <a:lnSpc>
                <a:spcPct val="100000"/>
              </a:lnSpc>
              <a:spcAft>
                <a:spcPts val="400"/>
              </a:spcAft>
              <a:buClr>
                <a:srgbClr val="202B60"/>
              </a:buClr>
              <a:tabLst>
                <a:tab pos="3491064" algn="l"/>
              </a:tabLst>
            </a:pPr>
            <a:r>
              <a:rPr lang="en-US" sz="2000" dirty="0"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Piles of paper and paper waste</a:t>
            </a:r>
            <a:endParaRPr lang="en-US" sz="2000" dirty="0"/>
          </a:p>
        </p:txBody>
      </p:sp>
      <p:sp>
        <p:nvSpPr>
          <p:cNvPr id="47" name="Rectangle 2">
            <a:extLst>
              <a:ext uri="{FF2B5EF4-FFF2-40B4-BE49-F238E27FC236}">
                <a16:creationId xmlns:a16="http://schemas.microsoft.com/office/drawing/2014/main" id="{56A6CE1C-2DAD-4763-A3F1-5F35BAD9BD14}"/>
              </a:ext>
            </a:extLst>
          </p:cNvPr>
          <p:cNvSpPr/>
          <p:nvPr/>
        </p:nvSpPr>
        <p:spPr>
          <a:xfrm>
            <a:off x="3497544" y="467917"/>
            <a:ext cx="7875164" cy="1268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400"/>
              </a:spcAft>
              <a:buClr>
                <a:schemeClr val="bg1"/>
              </a:buClr>
              <a:tabLst>
                <a:tab pos="3491064" algn="l"/>
              </a:tabLst>
            </a:pPr>
            <a:r>
              <a:rPr lang="en-US" sz="20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ZIM together with Wave Ltd. are leading the industry  in paperless trade by replacing the traditional paper B/L with a secure platform for transporting cargo with an E-B/L</a:t>
            </a:r>
          </a:p>
        </p:txBody>
      </p:sp>
      <p:pic>
        <p:nvPicPr>
          <p:cNvPr id="6" name="Picture 5" descr="A picture containing mollusk, animal&#10;&#10;Description automatically generated">
            <a:extLst>
              <a:ext uri="{FF2B5EF4-FFF2-40B4-BE49-F238E27FC236}">
                <a16:creationId xmlns:a16="http://schemas.microsoft.com/office/drawing/2014/main" id="{B2883C28-5A96-4E06-B8AE-9C3E8B7BA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346" y="1600852"/>
            <a:ext cx="1647963" cy="35181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8020F67-8C0F-415B-9CCF-CF6815ECE2C1}"/>
              </a:ext>
            </a:extLst>
          </p:cNvPr>
          <p:cNvGrpSpPr/>
          <p:nvPr/>
        </p:nvGrpSpPr>
        <p:grpSpPr>
          <a:xfrm>
            <a:off x="2919330" y="-339185"/>
            <a:ext cx="119301" cy="7530441"/>
            <a:chOff x="2919330" y="-339185"/>
            <a:chExt cx="119301" cy="7530441"/>
          </a:xfrm>
        </p:grpSpPr>
        <p:sp>
          <p:nvSpPr>
            <p:cNvPr id="42" name="מלבן 14">
              <a:extLst>
                <a:ext uri="{FF2B5EF4-FFF2-40B4-BE49-F238E27FC236}">
                  <a16:creationId xmlns:a16="http://schemas.microsoft.com/office/drawing/2014/main" id="{E5C98847-FDB8-41AD-8C6E-5A96E806E03C}"/>
                </a:ext>
              </a:extLst>
            </p:cNvPr>
            <p:cNvSpPr/>
            <p:nvPr/>
          </p:nvSpPr>
          <p:spPr>
            <a:xfrm rot="5400000">
              <a:off x="1830095" y="5982720"/>
              <a:ext cx="2297781" cy="119291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43" name="מלבן 16">
              <a:extLst>
                <a:ext uri="{FF2B5EF4-FFF2-40B4-BE49-F238E27FC236}">
                  <a16:creationId xmlns:a16="http://schemas.microsoft.com/office/drawing/2014/main" id="{54C142D1-99D1-4E88-ABF7-657089743560}"/>
                </a:ext>
              </a:extLst>
            </p:cNvPr>
            <p:cNvSpPr/>
            <p:nvPr/>
          </p:nvSpPr>
          <p:spPr>
            <a:xfrm rot="5400000">
              <a:off x="1827807" y="752338"/>
              <a:ext cx="2302337" cy="119291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44" name="מלבן 15">
              <a:extLst>
                <a:ext uri="{FF2B5EF4-FFF2-40B4-BE49-F238E27FC236}">
                  <a16:creationId xmlns:a16="http://schemas.microsoft.com/office/drawing/2014/main" id="{DD7FB140-7EB0-4FD1-8177-B31A8BDF2209}"/>
                </a:ext>
              </a:extLst>
            </p:cNvPr>
            <p:cNvSpPr/>
            <p:nvPr/>
          </p:nvSpPr>
          <p:spPr>
            <a:xfrm rot="5400000">
              <a:off x="1508575" y="3363428"/>
              <a:ext cx="2940810" cy="119283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1808823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F5A034D-88BD-412F-8911-8B909EDF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21" y="-3"/>
            <a:ext cx="9253006" cy="6858001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2010A586-549E-4BBB-AAE7-EB130E6787D1}"/>
              </a:ext>
            </a:extLst>
          </p:cNvPr>
          <p:cNvSpPr/>
          <p:nvPr/>
        </p:nvSpPr>
        <p:spPr>
          <a:xfrm>
            <a:off x="2938994" y="-2"/>
            <a:ext cx="9253006" cy="6858001"/>
          </a:xfrm>
          <a:prstGeom prst="rect">
            <a:avLst/>
          </a:prstGeom>
          <a:solidFill>
            <a:srgbClr val="202B60">
              <a:alpha val="8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2E7C7-B552-4331-9E6C-90BDFD749C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90" y="467916"/>
            <a:ext cx="2789331" cy="12683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>
                <a:latin typeface="Magistral Medium" panose="020B07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Benefits of E-B/L</a:t>
            </a:r>
            <a:endParaRPr lang="he-IL" sz="3600" dirty="0">
              <a:latin typeface="Magistral Medium" panose="020B07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9B1FF085-C011-4BEE-8D93-56491E57FB1F}"/>
              </a:ext>
            </a:extLst>
          </p:cNvPr>
          <p:cNvGrpSpPr/>
          <p:nvPr/>
        </p:nvGrpSpPr>
        <p:grpSpPr>
          <a:xfrm>
            <a:off x="261938" y="6146800"/>
            <a:ext cx="2092025" cy="637135"/>
            <a:chOff x="465013" y="3048110"/>
            <a:chExt cx="2092025" cy="637135"/>
          </a:xfrm>
        </p:grpSpPr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774DFFA-48D4-4422-A226-E698FA225174}"/>
                </a:ext>
              </a:extLst>
            </p:cNvPr>
            <p:cNvGrpSpPr/>
            <p:nvPr/>
          </p:nvGrpSpPr>
          <p:grpSpPr>
            <a:xfrm>
              <a:off x="465013" y="3048110"/>
              <a:ext cx="556433" cy="509006"/>
              <a:chOff x="324336" y="283452"/>
              <a:chExt cx="1161565" cy="1062560"/>
            </a:xfrm>
            <a:solidFill>
              <a:srgbClr val="202B60"/>
            </a:solidFill>
          </p:grpSpPr>
          <p:sp>
            <p:nvSpPr>
              <p:cNvPr id="32" name="Shape 804">
                <a:extLst>
                  <a:ext uri="{FF2B5EF4-FFF2-40B4-BE49-F238E27FC236}">
                    <a16:creationId xmlns:a16="http://schemas.microsoft.com/office/drawing/2014/main" id="{5686300A-9893-4875-9529-2740E04A357A}"/>
                  </a:ext>
                </a:extLst>
              </p:cNvPr>
              <p:cNvSpPr/>
              <p:nvPr/>
            </p:nvSpPr>
            <p:spPr>
              <a:xfrm>
                <a:off x="486893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Shape 805">
                <a:extLst>
                  <a:ext uri="{FF2B5EF4-FFF2-40B4-BE49-F238E27FC236}">
                    <a16:creationId xmlns:a16="http://schemas.microsoft.com/office/drawing/2014/main" id="{180CF26C-E7CD-4B7E-8FB2-70430801362A}"/>
                  </a:ext>
                </a:extLst>
              </p:cNvPr>
              <p:cNvSpPr/>
              <p:nvPr/>
            </p:nvSpPr>
            <p:spPr>
              <a:xfrm>
                <a:off x="798480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Shape 806">
                <a:extLst>
                  <a:ext uri="{FF2B5EF4-FFF2-40B4-BE49-F238E27FC236}">
                    <a16:creationId xmlns:a16="http://schemas.microsoft.com/office/drawing/2014/main" id="{9BAE4730-78EF-465B-93F8-F9D5CE2791DB}"/>
                  </a:ext>
                </a:extLst>
              </p:cNvPr>
              <p:cNvSpPr/>
              <p:nvPr/>
            </p:nvSpPr>
            <p:spPr>
              <a:xfrm>
                <a:off x="1110066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 807">
                <a:extLst>
                  <a:ext uri="{FF2B5EF4-FFF2-40B4-BE49-F238E27FC236}">
                    <a16:creationId xmlns:a16="http://schemas.microsoft.com/office/drawing/2014/main" id="{C0C5A0BA-7245-4532-9BA4-09807BB82774}"/>
                  </a:ext>
                </a:extLst>
              </p:cNvPr>
              <p:cNvSpPr/>
              <p:nvPr/>
            </p:nvSpPr>
            <p:spPr>
              <a:xfrm>
                <a:off x="32589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7999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 808">
                <a:extLst>
                  <a:ext uri="{FF2B5EF4-FFF2-40B4-BE49-F238E27FC236}">
                    <a16:creationId xmlns:a16="http://schemas.microsoft.com/office/drawing/2014/main" id="{52C4C8DB-C450-4B8E-82F5-C7AE2A23DB25}"/>
                  </a:ext>
                </a:extLst>
              </p:cNvPr>
              <p:cNvSpPr/>
              <p:nvPr/>
            </p:nvSpPr>
            <p:spPr>
              <a:xfrm>
                <a:off x="641579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201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201" y="5399"/>
                    </a:lnTo>
                    <a:lnTo>
                      <a:pt x="10800" y="0"/>
                    </a:lnTo>
                    <a:lnTo>
                      <a:pt x="14401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401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Shape 809">
                <a:extLst>
                  <a:ext uri="{FF2B5EF4-FFF2-40B4-BE49-F238E27FC236}">
                    <a16:creationId xmlns:a16="http://schemas.microsoft.com/office/drawing/2014/main" id="{B5509EFA-A79F-4915-A531-D7B50D6C5A3F}"/>
                  </a:ext>
                </a:extLst>
              </p:cNvPr>
              <p:cNvSpPr/>
              <p:nvPr/>
            </p:nvSpPr>
            <p:spPr>
              <a:xfrm>
                <a:off x="957272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Shape 810">
                <a:extLst>
                  <a:ext uri="{FF2B5EF4-FFF2-40B4-BE49-F238E27FC236}">
                    <a16:creationId xmlns:a16="http://schemas.microsoft.com/office/drawing/2014/main" id="{B5DA35E4-725B-4F5F-BA93-7AEDD5D326D6}"/>
                  </a:ext>
                </a:extLst>
              </p:cNvPr>
              <p:cNvSpPr/>
              <p:nvPr/>
            </p:nvSpPr>
            <p:spPr>
              <a:xfrm>
                <a:off x="127296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Shape 811">
                <a:extLst>
                  <a:ext uri="{FF2B5EF4-FFF2-40B4-BE49-F238E27FC236}">
                    <a16:creationId xmlns:a16="http://schemas.microsoft.com/office/drawing/2014/main" id="{944C000D-AD56-4611-A628-C4328D26A1B3}"/>
                  </a:ext>
                </a:extLst>
              </p:cNvPr>
              <p:cNvSpPr/>
              <p:nvPr/>
            </p:nvSpPr>
            <p:spPr>
              <a:xfrm>
                <a:off x="1005864" y="870931"/>
                <a:ext cx="480037" cy="475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3389" y="0"/>
                    </a:lnTo>
                    <a:lnTo>
                      <a:pt x="7199" y="1"/>
                    </a:lnTo>
                    <a:lnTo>
                      <a:pt x="9162" y="5022"/>
                    </a:lnTo>
                    <a:lnTo>
                      <a:pt x="11012" y="10080"/>
                    </a:lnTo>
                    <a:lnTo>
                      <a:pt x="12706" y="5280"/>
                    </a:lnTo>
                    <a:lnTo>
                      <a:pt x="14824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6094" y="21600"/>
                    </a:lnTo>
                    <a:lnTo>
                      <a:pt x="16094" y="11520"/>
                    </a:lnTo>
                    <a:lnTo>
                      <a:pt x="14206" y="16852"/>
                    </a:lnTo>
                    <a:lnTo>
                      <a:pt x="12706" y="21600"/>
                    </a:lnTo>
                    <a:lnTo>
                      <a:pt x="8894" y="21600"/>
                    </a:lnTo>
                    <a:lnTo>
                      <a:pt x="7624" y="16800"/>
                    </a:lnTo>
                    <a:lnTo>
                      <a:pt x="5930" y="11520"/>
                    </a:lnTo>
                    <a:lnTo>
                      <a:pt x="5930" y="21600"/>
                    </a:lnTo>
                    <a:lnTo>
                      <a:pt x="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 812">
                <a:extLst>
                  <a:ext uri="{FF2B5EF4-FFF2-40B4-BE49-F238E27FC236}">
                    <a16:creationId xmlns:a16="http://schemas.microsoft.com/office/drawing/2014/main" id="{A9EDD0BA-55F0-466C-8405-387A3D038DB0}"/>
                  </a:ext>
                </a:extLst>
              </p:cNvPr>
              <p:cNvSpPr/>
              <p:nvPr/>
            </p:nvSpPr>
            <p:spPr>
              <a:xfrm>
                <a:off x="831360" y="870921"/>
                <a:ext cx="122376" cy="475091"/>
              </a:xfrm>
              <a:prstGeom prst="rect">
                <a:avLst/>
              </a:pr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Shape 813">
                <a:extLst>
                  <a:ext uri="{FF2B5EF4-FFF2-40B4-BE49-F238E27FC236}">
                    <a16:creationId xmlns:a16="http://schemas.microsoft.com/office/drawing/2014/main" id="{ACDA8991-112C-4184-86F6-AE3B6F7A9B13}"/>
                  </a:ext>
                </a:extLst>
              </p:cNvPr>
              <p:cNvSpPr/>
              <p:nvPr/>
            </p:nvSpPr>
            <p:spPr>
              <a:xfrm>
                <a:off x="324336" y="870921"/>
                <a:ext cx="451798" cy="47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240"/>
                    </a:moveTo>
                    <a:lnTo>
                      <a:pt x="10800" y="6240"/>
                    </a:lnTo>
                    <a:lnTo>
                      <a:pt x="5463" y="10886"/>
                    </a:lnTo>
                    <a:lnTo>
                      <a:pt x="0" y="1536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360"/>
                    </a:lnTo>
                    <a:lnTo>
                      <a:pt x="15750" y="15360"/>
                    </a:lnTo>
                    <a:lnTo>
                      <a:pt x="10220" y="15349"/>
                    </a:lnTo>
                    <a:lnTo>
                      <a:pt x="15648" y="10874"/>
                    </a:lnTo>
                    <a:lnTo>
                      <a:pt x="21600" y="624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624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52D5552D-E6DE-444D-B812-5D9D2068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67" y="3176239"/>
              <a:ext cx="1534671" cy="509006"/>
            </a:xfrm>
            <a:prstGeom prst="rect">
              <a:avLst/>
            </a:prstGeom>
          </p:spPr>
        </p:pic>
      </p:grpSp>
      <p:sp>
        <p:nvSpPr>
          <p:cNvPr id="25" name="מלבן 14">
            <a:extLst>
              <a:ext uri="{FF2B5EF4-FFF2-40B4-BE49-F238E27FC236}">
                <a16:creationId xmlns:a16="http://schemas.microsoft.com/office/drawing/2014/main" id="{FF965E5F-4EB8-47AF-9417-CF67610B07C6}"/>
              </a:ext>
            </a:extLst>
          </p:cNvPr>
          <p:cNvSpPr/>
          <p:nvPr/>
        </p:nvSpPr>
        <p:spPr>
          <a:xfrm rot="5400000">
            <a:off x="1830095" y="5982720"/>
            <a:ext cx="2297781" cy="119291"/>
          </a:xfrm>
          <a:prstGeom prst="rect">
            <a:avLst/>
          </a:prstGeom>
          <a:solidFill>
            <a:srgbClr val="8CC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7" name="מלבן 16">
            <a:extLst>
              <a:ext uri="{FF2B5EF4-FFF2-40B4-BE49-F238E27FC236}">
                <a16:creationId xmlns:a16="http://schemas.microsoft.com/office/drawing/2014/main" id="{7E5A4942-2091-44C4-A255-C5544D59589B}"/>
              </a:ext>
            </a:extLst>
          </p:cNvPr>
          <p:cNvSpPr/>
          <p:nvPr/>
        </p:nvSpPr>
        <p:spPr>
          <a:xfrm rot="5400000">
            <a:off x="1827807" y="752338"/>
            <a:ext cx="2302337" cy="11929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מלבן 15">
            <a:extLst>
              <a:ext uri="{FF2B5EF4-FFF2-40B4-BE49-F238E27FC236}">
                <a16:creationId xmlns:a16="http://schemas.microsoft.com/office/drawing/2014/main" id="{CAE3259C-E6D5-4BDD-93F6-CD628ACED1E0}"/>
              </a:ext>
            </a:extLst>
          </p:cNvPr>
          <p:cNvSpPr/>
          <p:nvPr/>
        </p:nvSpPr>
        <p:spPr>
          <a:xfrm rot="5400000">
            <a:off x="1508575" y="3363428"/>
            <a:ext cx="2940810" cy="119283"/>
          </a:xfrm>
          <a:prstGeom prst="rect">
            <a:avLst/>
          </a:prstGeom>
          <a:solidFill>
            <a:srgbClr val="65B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CDBA32B-DFE6-4AAD-A239-2040D15C1375}"/>
              </a:ext>
            </a:extLst>
          </p:cNvPr>
          <p:cNvSpPr txBox="1">
            <a:spLocks/>
          </p:cNvSpPr>
          <p:nvPr/>
        </p:nvSpPr>
        <p:spPr>
          <a:xfrm>
            <a:off x="3300308" y="604258"/>
            <a:ext cx="4300028" cy="65299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3491064" algn="l"/>
              </a:tabLst>
              <a:defRPr sz="200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FFF00"/>
                </a:solidFill>
              </a:rPr>
              <a:t>Negotiability:</a:t>
            </a:r>
            <a:r>
              <a:rPr lang="en-US" sz="1800" dirty="0"/>
              <a:t> The Blockchain technology allows the B/L to be 100% negotiable and confidential</a:t>
            </a:r>
          </a:p>
          <a:p>
            <a:r>
              <a:rPr lang="en-US" sz="1800" dirty="0">
                <a:solidFill>
                  <a:srgbClr val="FFFF00"/>
                </a:solidFill>
              </a:rPr>
              <a:t>Endorsement:</a:t>
            </a:r>
            <a:r>
              <a:rPr lang="en-US" sz="1800" dirty="0"/>
              <a:t> The platform allows the endorsement to each entity that is part of the platform (unlimited number of participants)</a:t>
            </a:r>
          </a:p>
          <a:p>
            <a:r>
              <a:rPr lang="en-US" sz="1800" dirty="0">
                <a:solidFill>
                  <a:srgbClr val="FFFF00"/>
                </a:solidFill>
              </a:rPr>
              <a:t>Add Documents: </a:t>
            </a:r>
            <a:r>
              <a:rPr lang="en-US" sz="1800" dirty="0"/>
              <a:t>The Platform allows each user in the chain to include additional documents (such as supplier invoice, packing list </a:t>
            </a:r>
            <a:r>
              <a:rPr lang="en-US" sz="1800" dirty="0" err="1"/>
              <a:t>etc</a:t>
            </a:r>
            <a:r>
              <a:rPr lang="en-US" sz="1800" dirty="0"/>
              <a:t>) without allowing any change in the B/L data</a:t>
            </a:r>
          </a:p>
          <a:p>
            <a:r>
              <a:rPr lang="en-US" sz="1800" dirty="0"/>
              <a:t>The Carrier continues to work normally and prepares the B/L in its local documentation system</a:t>
            </a:r>
          </a:p>
          <a:p>
            <a:r>
              <a:rPr lang="en-US" sz="1800" dirty="0">
                <a:solidFill>
                  <a:srgbClr val="FFFF00"/>
                </a:solidFill>
              </a:rPr>
              <a:t>Simple</a:t>
            </a:r>
            <a:r>
              <a:rPr lang="en-US" sz="1800" dirty="0"/>
              <a:t>: The customer simply needs to download the application and start working</a:t>
            </a:r>
          </a:p>
          <a:p>
            <a:endParaRPr lang="en-US" sz="1800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55C05A7-B91B-4F11-9835-90713A317819}"/>
              </a:ext>
            </a:extLst>
          </p:cNvPr>
          <p:cNvSpPr txBox="1">
            <a:spLocks/>
          </p:cNvSpPr>
          <p:nvPr/>
        </p:nvSpPr>
        <p:spPr>
          <a:xfrm>
            <a:off x="7862014" y="604258"/>
            <a:ext cx="4067302" cy="496546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28600" indent="-228600">
              <a:spcBef>
                <a:spcPts val="1000"/>
              </a:spcBef>
              <a:spcAft>
                <a:spcPts val="4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>
                <a:tab pos="3491064" algn="l"/>
              </a:tabLst>
              <a:defRPr sz="200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202B60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202B60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02B60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02B60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 dirty="0">
                <a:solidFill>
                  <a:srgbClr val="FFFF00"/>
                </a:solidFill>
              </a:rPr>
              <a:t>Privacy: </a:t>
            </a:r>
            <a:r>
              <a:rPr lang="en-US" sz="1800" dirty="0"/>
              <a:t>All documents are private and encrypted and are sent directly between the commercially related parties</a:t>
            </a:r>
          </a:p>
          <a:p>
            <a:r>
              <a:rPr lang="en-US" sz="1800" dirty="0"/>
              <a:t>Decryption can only be made by the addressee. Wave does not have any access to any commercial information</a:t>
            </a:r>
          </a:p>
          <a:p>
            <a:r>
              <a:rPr lang="en-US" sz="1800" dirty="0"/>
              <a:t>Receiving and sending commercial documents are done directly from the desktop which eliminates documentation transportation costs</a:t>
            </a:r>
          </a:p>
          <a:p>
            <a:r>
              <a:rPr lang="en-US" sz="1800" dirty="0">
                <a:solidFill>
                  <a:srgbClr val="FFFF00"/>
                </a:solidFill>
              </a:rPr>
              <a:t>Control: </a:t>
            </a:r>
            <a:r>
              <a:rPr lang="en-US" sz="1800" dirty="0"/>
              <a:t>At any given time the B/L is controlled by one entity only</a:t>
            </a:r>
          </a:p>
          <a:p>
            <a:endParaRPr lang="en-US" sz="18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2EAF766-1CC1-45FA-A82E-91515CD3BABD}"/>
              </a:ext>
            </a:extLst>
          </p:cNvPr>
          <p:cNvCxnSpPr>
            <a:cxnSpLocks/>
          </p:cNvCxnSpPr>
          <p:nvPr/>
        </p:nvCxnSpPr>
        <p:spPr>
          <a:xfrm>
            <a:off x="7719100" y="698090"/>
            <a:ext cx="0" cy="5563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E02BD2-9AFA-4407-A522-E1E99408AB47}"/>
              </a:ext>
            </a:extLst>
          </p:cNvPr>
          <p:cNvGrpSpPr/>
          <p:nvPr/>
        </p:nvGrpSpPr>
        <p:grpSpPr>
          <a:xfrm>
            <a:off x="2919330" y="-339185"/>
            <a:ext cx="119301" cy="7530441"/>
            <a:chOff x="2919330" y="-339185"/>
            <a:chExt cx="119301" cy="7530441"/>
          </a:xfrm>
        </p:grpSpPr>
        <p:sp>
          <p:nvSpPr>
            <p:cNvPr id="50" name="מלבן 14">
              <a:extLst>
                <a:ext uri="{FF2B5EF4-FFF2-40B4-BE49-F238E27FC236}">
                  <a16:creationId xmlns:a16="http://schemas.microsoft.com/office/drawing/2014/main" id="{9709B32D-A087-451E-9B0A-B2CA070629A5}"/>
                </a:ext>
              </a:extLst>
            </p:cNvPr>
            <p:cNvSpPr/>
            <p:nvPr/>
          </p:nvSpPr>
          <p:spPr>
            <a:xfrm rot="5400000">
              <a:off x="1830095" y="5982720"/>
              <a:ext cx="2297781" cy="119291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51" name="מלבן 16">
              <a:extLst>
                <a:ext uri="{FF2B5EF4-FFF2-40B4-BE49-F238E27FC236}">
                  <a16:creationId xmlns:a16="http://schemas.microsoft.com/office/drawing/2014/main" id="{8747204C-6431-4E96-AA2D-8142B9B76D17}"/>
                </a:ext>
              </a:extLst>
            </p:cNvPr>
            <p:cNvSpPr/>
            <p:nvPr/>
          </p:nvSpPr>
          <p:spPr>
            <a:xfrm rot="5400000">
              <a:off x="1827807" y="752338"/>
              <a:ext cx="2302337" cy="119291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52" name="מלבן 15">
              <a:extLst>
                <a:ext uri="{FF2B5EF4-FFF2-40B4-BE49-F238E27FC236}">
                  <a16:creationId xmlns:a16="http://schemas.microsoft.com/office/drawing/2014/main" id="{CFF9ADCA-BC77-4B8D-B632-134675DD6202}"/>
                </a:ext>
              </a:extLst>
            </p:cNvPr>
            <p:cNvSpPr/>
            <p:nvPr/>
          </p:nvSpPr>
          <p:spPr>
            <a:xfrm rot="5400000">
              <a:off x="1508575" y="3363428"/>
              <a:ext cx="2940810" cy="119283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419741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F5A034D-88BD-412F-8911-8B909EDF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21" y="-3"/>
            <a:ext cx="9253006" cy="6858001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2010A586-549E-4BBB-AAE7-EB130E6787D1}"/>
              </a:ext>
            </a:extLst>
          </p:cNvPr>
          <p:cNvSpPr/>
          <p:nvPr/>
        </p:nvSpPr>
        <p:spPr>
          <a:xfrm>
            <a:off x="2938994" y="-2"/>
            <a:ext cx="9253006" cy="6858001"/>
          </a:xfrm>
          <a:prstGeom prst="rect">
            <a:avLst/>
          </a:prstGeom>
          <a:solidFill>
            <a:srgbClr val="202B60">
              <a:alpha val="8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2E7C7-B552-4331-9E6C-90BDFD749C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90" y="467916"/>
            <a:ext cx="2789331" cy="12683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>
                <a:latin typeface="Magistral Medium" panose="020B07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Requirements</a:t>
            </a:r>
            <a:endParaRPr lang="he-IL" sz="3600" dirty="0">
              <a:latin typeface="Magistral Medium" panose="020B07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9B1FF085-C011-4BEE-8D93-56491E57FB1F}"/>
              </a:ext>
            </a:extLst>
          </p:cNvPr>
          <p:cNvGrpSpPr/>
          <p:nvPr/>
        </p:nvGrpSpPr>
        <p:grpSpPr>
          <a:xfrm>
            <a:off x="261938" y="6146800"/>
            <a:ext cx="2092025" cy="637135"/>
            <a:chOff x="465013" y="3048110"/>
            <a:chExt cx="2092025" cy="637135"/>
          </a:xfrm>
        </p:grpSpPr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774DFFA-48D4-4422-A226-E698FA225174}"/>
                </a:ext>
              </a:extLst>
            </p:cNvPr>
            <p:cNvGrpSpPr/>
            <p:nvPr/>
          </p:nvGrpSpPr>
          <p:grpSpPr>
            <a:xfrm>
              <a:off x="465013" y="3048110"/>
              <a:ext cx="556433" cy="509006"/>
              <a:chOff x="324336" y="283452"/>
              <a:chExt cx="1161565" cy="1062560"/>
            </a:xfrm>
            <a:solidFill>
              <a:srgbClr val="202B60"/>
            </a:solidFill>
          </p:grpSpPr>
          <p:sp>
            <p:nvSpPr>
              <p:cNvPr id="32" name="Shape 804">
                <a:extLst>
                  <a:ext uri="{FF2B5EF4-FFF2-40B4-BE49-F238E27FC236}">
                    <a16:creationId xmlns:a16="http://schemas.microsoft.com/office/drawing/2014/main" id="{5686300A-9893-4875-9529-2740E04A357A}"/>
                  </a:ext>
                </a:extLst>
              </p:cNvPr>
              <p:cNvSpPr/>
              <p:nvPr/>
            </p:nvSpPr>
            <p:spPr>
              <a:xfrm>
                <a:off x="486893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Shape 805">
                <a:extLst>
                  <a:ext uri="{FF2B5EF4-FFF2-40B4-BE49-F238E27FC236}">
                    <a16:creationId xmlns:a16="http://schemas.microsoft.com/office/drawing/2014/main" id="{180CF26C-E7CD-4B7E-8FB2-70430801362A}"/>
                  </a:ext>
                </a:extLst>
              </p:cNvPr>
              <p:cNvSpPr/>
              <p:nvPr/>
            </p:nvSpPr>
            <p:spPr>
              <a:xfrm>
                <a:off x="798480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Shape 806">
                <a:extLst>
                  <a:ext uri="{FF2B5EF4-FFF2-40B4-BE49-F238E27FC236}">
                    <a16:creationId xmlns:a16="http://schemas.microsoft.com/office/drawing/2014/main" id="{9BAE4730-78EF-465B-93F8-F9D5CE2791DB}"/>
                  </a:ext>
                </a:extLst>
              </p:cNvPr>
              <p:cNvSpPr/>
              <p:nvPr/>
            </p:nvSpPr>
            <p:spPr>
              <a:xfrm>
                <a:off x="1110066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 807">
                <a:extLst>
                  <a:ext uri="{FF2B5EF4-FFF2-40B4-BE49-F238E27FC236}">
                    <a16:creationId xmlns:a16="http://schemas.microsoft.com/office/drawing/2014/main" id="{C0C5A0BA-7245-4532-9BA4-09807BB82774}"/>
                  </a:ext>
                </a:extLst>
              </p:cNvPr>
              <p:cNvSpPr/>
              <p:nvPr/>
            </p:nvSpPr>
            <p:spPr>
              <a:xfrm>
                <a:off x="32589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7999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 808">
                <a:extLst>
                  <a:ext uri="{FF2B5EF4-FFF2-40B4-BE49-F238E27FC236}">
                    <a16:creationId xmlns:a16="http://schemas.microsoft.com/office/drawing/2014/main" id="{52C4C8DB-C450-4B8E-82F5-C7AE2A23DB25}"/>
                  </a:ext>
                </a:extLst>
              </p:cNvPr>
              <p:cNvSpPr/>
              <p:nvPr/>
            </p:nvSpPr>
            <p:spPr>
              <a:xfrm>
                <a:off x="641579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201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201" y="5399"/>
                    </a:lnTo>
                    <a:lnTo>
                      <a:pt x="10800" y="0"/>
                    </a:lnTo>
                    <a:lnTo>
                      <a:pt x="14401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401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Shape 809">
                <a:extLst>
                  <a:ext uri="{FF2B5EF4-FFF2-40B4-BE49-F238E27FC236}">
                    <a16:creationId xmlns:a16="http://schemas.microsoft.com/office/drawing/2014/main" id="{B5509EFA-A79F-4915-A531-D7B50D6C5A3F}"/>
                  </a:ext>
                </a:extLst>
              </p:cNvPr>
              <p:cNvSpPr/>
              <p:nvPr/>
            </p:nvSpPr>
            <p:spPr>
              <a:xfrm>
                <a:off x="957272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Shape 810">
                <a:extLst>
                  <a:ext uri="{FF2B5EF4-FFF2-40B4-BE49-F238E27FC236}">
                    <a16:creationId xmlns:a16="http://schemas.microsoft.com/office/drawing/2014/main" id="{B5DA35E4-725B-4F5F-BA93-7AEDD5D326D6}"/>
                  </a:ext>
                </a:extLst>
              </p:cNvPr>
              <p:cNvSpPr/>
              <p:nvPr/>
            </p:nvSpPr>
            <p:spPr>
              <a:xfrm>
                <a:off x="127296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Shape 811">
                <a:extLst>
                  <a:ext uri="{FF2B5EF4-FFF2-40B4-BE49-F238E27FC236}">
                    <a16:creationId xmlns:a16="http://schemas.microsoft.com/office/drawing/2014/main" id="{944C000D-AD56-4611-A628-C4328D26A1B3}"/>
                  </a:ext>
                </a:extLst>
              </p:cNvPr>
              <p:cNvSpPr/>
              <p:nvPr/>
            </p:nvSpPr>
            <p:spPr>
              <a:xfrm>
                <a:off x="1005864" y="870931"/>
                <a:ext cx="480037" cy="475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3389" y="0"/>
                    </a:lnTo>
                    <a:lnTo>
                      <a:pt x="7199" y="1"/>
                    </a:lnTo>
                    <a:lnTo>
                      <a:pt x="9162" y="5022"/>
                    </a:lnTo>
                    <a:lnTo>
                      <a:pt x="11012" y="10080"/>
                    </a:lnTo>
                    <a:lnTo>
                      <a:pt x="12706" y="5280"/>
                    </a:lnTo>
                    <a:lnTo>
                      <a:pt x="14824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6094" y="21600"/>
                    </a:lnTo>
                    <a:lnTo>
                      <a:pt x="16094" y="11520"/>
                    </a:lnTo>
                    <a:lnTo>
                      <a:pt x="14206" y="16852"/>
                    </a:lnTo>
                    <a:lnTo>
                      <a:pt x="12706" y="21600"/>
                    </a:lnTo>
                    <a:lnTo>
                      <a:pt x="8894" y="21600"/>
                    </a:lnTo>
                    <a:lnTo>
                      <a:pt x="7624" y="16800"/>
                    </a:lnTo>
                    <a:lnTo>
                      <a:pt x="5930" y="11520"/>
                    </a:lnTo>
                    <a:lnTo>
                      <a:pt x="5930" y="21600"/>
                    </a:lnTo>
                    <a:lnTo>
                      <a:pt x="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 812">
                <a:extLst>
                  <a:ext uri="{FF2B5EF4-FFF2-40B4-BE49-F238E27FC236}">
                    <a16:creationId xmlns:a16="http://schemas.microsoft.com/office/drawing/2014/main" id="{A9EDD0BA-55F0-466C-8405-387A3D038DB0}"/>
                  </a:ext>
                </a:extLst>
              </p:cNvPr>
              <p:cNvSpPr/>
              <p:nvPr/>
            </p:nvSpPr>
            <p:spPr>
              <a:xfrm>
                <a:off x="831360" y="870921"/>
                <a:ext cx="122376" cy="475091"/>
              </a:xfrm>
              <a:prstGeom prst="rect">
                <a:avLst/>
              </a:pr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Shape 813">
                <a:extLst>
                  <a:ext uri="{FF2B5EF4-FFF2-40B4-BE49-F238E27FC236}">
                    <a16:creationId xmlns:a16="http://schemas.microsoft.com/office/drawing/2014/main" id="{ACDA8991-112C-4184-86F6-AE3B6F7A9B13}"/>
                  </a:ext>
                </a:extLst>
              </p:cNvPr>
              <p:cNvSpPr/>
              <p:nvPr/>
            </p:nvSpPr>
            <p:spPr>
              <a:xfrm>
                <a:off x="324336" y="870921"/>
                <a:ext cx="451798" cy="47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240"/>
                    </a:moveTo>
                    <a:lnTo>
                      <a:pt x="10800" y="6240"/>
                    </a:lnTo>
                    <a:lnTo>
                      <a:pt x="5463" y="10886"/>
                    </a:lnTo>
                    <a:lnTo>
                      <a:pt x="0" y="1536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360"/>
                    </a:lnTo>
                    <a:lnTo>
                      <a:pt x="15750" y="15360"/>
                    </a:lnTo>
                    <a:lnTo>
                      <a:pt x="10220" y="15349"/>
                    </a:lnTo>
                    <a:lnTo>
                      <a:pt x="15648" y="10874"/>
                    </a:lnTo>
                    <a:lnTo>
                      <a:pt x="21600" y="624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624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52D5552D-E6DE-444D-B812-5D9D2068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67" y="3176239"/>
              <a:ext cx="1534671" cy="509006"/>
            </a:xfrm>
            <a:prstGeom prst="rect">
              <a:avLst/>
            </a:prstGeom>
          </p:spPr>
        </p:pic>
      </p:grpSp>
      <p:sp>
        <p:nvSpPr>
          <p:cNvPr id="25" name="מלבן 14">
            <a:extLst>
              <a:ext uri="{FF2B5EF4-FFF2-40B4-BE49-F238E27FC236}">
                <a16:creationId xmlns:a16="http://schemas.microsoft.com/office/drawing/2014/main" id="{FF965E5F-4EB8-47AF-9417-CF67610B07C6}"/>
              </a:ext>
            </a:extLst>
          </p:cNvPr>
          <p:cNvSpPr/>
          <p:nvPr/>
        </p:nvSpPr>
        <p:spPr>
          <a:xfrm rot="5400000">
            <a:off x="1830095" y="5982720"/>
            <a:ext cx="2297781" cy="119291"/>
          </a:xfrm>
          <a:prstGeom prst="rect">
            <a:avLst/>
          </a:prstGeom>
          <a:solidFill>
            <a:srgbClr val="8CC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7" name="מלבן 16">
            <a:extLst>
              <a:ext uri="{FF2B5EF4-FFF2-40B4-BE49-F238E27FC236}">
                <a16:creationId xmlns:a16="http://schemas.microsoft.com/office/drawing/2014/main" id="{7E5A4942-2091-44C4-A255-C5544D59589B}"/>
              </a:ext>
            </a:extLst>
          </p:cNvPr>
          <p:cNvSpPr/>
          <p:nvPr/>
        </p:nvSpPr>
        <p:spPr>
          <a:xfrm rot="5400000">
            <a:off x="1827807" y="752338"/>
            <a:ext cx="2302337" cy="11929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מלבן 15">
            <a:extLst>
              <a:ext uri="{FF2B5EF4-FFF2-40B4-BE49-F238E27FC236}">
                <a16:creationId xmlns:a16="http://schemas.microsoft.com/office/drawing/2014/main" id="{CAE3259C-E6D5-4BDD-93F6-CD628ACED1E0}"/>
              </a:ext>
            </a:extLst>
          </p:cNvPr>
          <p:cNvSpPr/>
          <p:nvPr/>
        </p:nvSpPr>
        <p:spPr>
          <a:xfrm rot="5400000">
            <a:off x="6075437" y="-1203434"/>
            <a:ext cx="2940810" cy="9253008"/>
          </a:xfrm>
          <a:prstGeom prst="rect">
            <a:avLst/>
          </a:prstGeom>
          <a:solidFill>
            <a:srgbClr val="65B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89F2D335-9A1D-4C9A-8C9C-D57D3297C8FE}"/>
              </a:ext>
            </a:extLst>
          </p:cNvPr>
          <p:cNvSpPr txBox="1">
            <a:spLocks/>
          </p:cNvSpPr>
          <p:nvPr/>
        </p:nvSpPr>
        <p:spPr>
          <a:xfrm>
            <a:off x="3521029" y="2083472"/>
            <a:ext cx="8498518" cy="2930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3100" dirty="0"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order for the B/L to be endorsed the bill must be negotiable</a:t>
            </a:r>
          </a:p>
          <a:p>
            <a:pPr>
              <a:lnSpc>
                <a:spcPct val="120000"/>
              </a:lnSpc>
            </a:pPr>
            <a:r>
              <a:rPr lang="en-US" sz="3100" dirty="0"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parties involved in the transaction should download the application</a:t>
            </a:r>
          </a:p>
          <a:p>
            <a:endParaRPr lang="en-US" sz="2400" dirty="0">
              <a:latin typeface="Magistral Book" panose="020B0504030204080304" pitchFamily="34" charset="0"/>
            </a:endParaRPr>
          </a:p>
        </p:txBody>
      </p:sp>
      <p:pic>
        <p:nvPicPr>
          <p:cNvPr id="6" name="Picture 5" descr="A picture containing mollusk, animal&#10;&#10;Description automatically generated">
            <a:extLst>
              <a:ext uri="{FF2B5EF4-FFF2-40B4-BE49-F238E27FC236}">
                <a16:creationId xmlns:a16="http://schemas.microsoft.com/office/drawing/2014/main" id="{B2883C28-5A96-4E06-B8AE-9C3E8B7BA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346" y="1600852"/>
            <a:ext cx="1647963" cy="35181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A5943A-7CD8-433B-940D-CAABA2693DFC}"/>
              </a:ext>
            </a:extLst>
          </p:cNvPr>
          <p:cNvGrpSpPr/>
          <p:nvPr/>
        </p:nvGrpSpPr>
        <p:grpSpPr>
          <a:xfrm>
            <a:off x="2919330" y="-339185"/>
            <a:ext cx="119301" cy="7530441"/>
            <a:chOff x="2919330" y="-339185"/>
            <a:chExt cx="119301" cy="7530441"/>
          </a:xfrm>
        </p:grpSpPr>
        <p:sp>
          <p:nvSpPr>
            <p:cNvPr id="42" name="מלבן 14">
              <a:extLst>
                <a:ext uri="{FF2B5EF4-FFF2-40B4-BE49-F238E27FC236}">
                  <a16:creationId xmlns:a16="http://schemas.microsoft.com/office/drawing/2014/main" id="{39B4C59C-A14B-4ADC-B88E-9441FC7B1BC4}"/>
                </a:ext>
              </a:extLst>
            </p:cNvPr>
            <p:cNvSpPr/>
            <p:nvPr/>
          </p:nvSpPr>
          <p:spPr>
            <a:xfrm rot="5400000">
              <a:off x="1830095" y="5982720"/>
              <a:ext cx="2297781" cy="119291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43" name="מלבן 16">
              <a:extLst>
                <a:ext uri="{FF2B5EF4-FFF2-40B4-BE49-F238E27FC236}">
                  <a16:creationId xmlns:a16="http://schemas.microsoft.com/office/drawing/2014/main" id="{AE15B88C-1B90-4C83-B51E-59649680B0F9}"/>
                </a:ext>
              </a:extLst>
            </p:cNvPr>
            <p:cNvSpPr/>
            <p:nvPr/>
          </p:nvSpPr>
          <p:spPr>
            <a:xfrm rot="5400000">
              <a:off x="1827807" y="752338"/>
              <a:ext cx="2302337" cy="119291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44" name="מלבן 15">
              <a:extLst>
                <a:ext uri="{FF2B5EF4-FFF2-40B4-BE49-F238E27FC236}">
                  <a16:creationId xmlns:a16="http://schemas.microsoft.com/office/drawing/2014/main" id="{B641D256-D5C3-43F7-98DC-2C9B6537CF4A}"/>
                </a:ext>
              </a:extLst>
            </p:cNvPr>
            <p:cNvSpPr/>
            <p:nvPr/>
          </p:nvSpPr>
          <p:spPr>
            <a:xfrm rot="5400000">
              <a:off x="1508575" y="3363428"/>
              <a:ext cx="2940810" cy="119283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2409999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F5A034D-88BD-412F-8911-8B909EDF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21" y="-3"/>
            <a:ext cx="9253006" cy="6858001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2010A586-549E-4BBB-AAE7-EB130E6787D1}"/>
              </a:ext>
            </a:extLst>
          </p:cNvPr>
          <p:cNvSpPr/>
          <p:nvPr/>
        </p:nvSpPr>
        <p:spPr>
          <a:xfrm>
            <a:off x="2938994" y="-2"/>
            <a:ext cx="9253006" cy="6858001"/>
          </a:xfrm>
          <a:prstGeom prst="rect">
            <a:avLst/>
          </a:prstGeom>
          <a:solidFill>
            <a:srgbClr val="202B60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106EA33-378E-43F4-9471-F102A3521ADB}"/>
              </a:ext>
            </a:extLst>
          </p:cNvPr>
          <p:cNvCxnSpPr>
            <a:cxnSpLocks/>
            <a:endCxn id="79" idx="1"/>
          </p:cNvCxnSpPr>
          <p:nvPr/>
        </p:nvCxnSpPr>
        <p:spPr>
          <a:xfrm>
            <a:off x="7306370" y="1422192"/>
            <a:ext cx="3088386" cy="0"/>
          </a:xfrm>
          <a:prstGeom prst="straightConnector1">
            <a:avLst/>
          </a:prstGeom>
          <a:ln w="28575">
            <a:solidFill>
              <a:srgbClr val="65BA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F4BE693-37BA-4162-8770-3206A563E284}"/>
              </a:ext>
            </a:extLst>
          </p:cNvPr>
          <p:cNvCxnSpPr>
            <a:cxnSpLocks/>
            <a:stCxn id="80" idx="1"/>
            <a:endCxn id="85" idx="3"/>
          </p:cNvCxnSpPr>
          <p:nvPr/>
        </p:nvCxnSpPr>
        <p:spPr>
          <a:xfrm flipH="1">
            <a:off x="7820841" y="5016825"/>
            <a:ext cx="2501165" cy="0"/>
          </a:xfrm>
          <a:prstGeom prst="straightConnector1">
            <a:avLst/>
          </a:prstGeom>
          <a:ln w="28575">
            <a:solidFill>
              <a:srgbClr val="65BA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391E3475-E3FF-4A31-883C-205084751B29}"/>
              </a:ext>
            </a:extLst>
          </p:cNvPr>
          <p:cNvCxnSpPr>
            <a:cxnSpLocks/>
            <a:stCxn id="85" idx="1"/>
            <a:endCxn id="96" idx="3"/>
          </p:cNvCxnSpPr>
          <p:nvPr/>
        </p:nvCxnSpPr>
        <p:spPr>
          <a:xfrm flipH="1">
            <a:off x="4969183" y="5016825"/>
            <a:ext cx="1822716" cy="0"/>
          </a:xfrm>
          <a:prstGeom prst="straightConnector1">
            <a:avLst/>
          </a:prstGeom>
          <a:ln w="28575">
            <a:solidFill>
              <a:srgbClr val="65BA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2">
            <a:extLst>
              <a:ext uri="{FF2B5EF4-FFF2-40B4-BE49-F238E27FC236}">
                <a16:creationId xmlns:a16="http://schemas.microsoft.com/office/drawing/2014/main" id="{D2A79872-87D2-41FE-9FB5-24F52F09F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9464" y="938714"/>
            <a:ext cx="1028942" cy="96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2E7C7-B552-4331-9E6C-90BDFD749C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90" y="467916"/>
            <a:ext cx="2789331" cy="12683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>
                <a:latin typeface="Magistral Medium" panose="020B07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E-BL Process</a:t>
            </a:r>
            <a:endParaRPr lang="he-IL" sz="3600" dirty="0">
              <a:latin typeface="Magistral Medium" panose="020B07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9B1FF085-C011-4BEE-8D93-56491E57FB1F}"/>
              </a:ext>
            </a:extLst>
          </p:cNvPr>
          <p:cNvGrpSpPr/>
          <p:nvPr/>
        </p:nvGrpSpPr>
        <p:grpSpPr>
          <a:xfrm>
            <a:off x="261938" y="6146800"/>
            <a:ext cx="2092025" cy="637135"/>
            <a:chOff x="465013" y="3048110"/>
            <a:chExt cx="2092025" cy="637135"/>
          </a:xfrm>
        </p:grpSpPr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774DFFA-48D4-4422-A226-E698FA225174}"/>
                </a:ext>
              </a:extLst>
            </p:cNvPr>
            <p:cNvGrpSpPr/>
            <p:nvPr/>
          </p:nvGrpSpPr>
          <p:grpSpPr>
            <a:xfrm>
              <a:off x="465013" y="3048110"/>
              <a:ext cx="556433" cy="509006"/>
              <a:chOff x="324336" y="283452"/>
              <a:chExt cx="1161565" cy="1062560"/>
            </a:xfrm>
            <a:solidFill>
              <a:srgbClr val="202B60"/>
            </a:solidFill>
          </p:grpSpPr>
          <p:sp>
            <p:nvSpPr>
              <p:cNvPr id="32" name="Shape 804">
                <a:extLst>
                  <a:ext uri="{FF2B5EF4-FFF2-40B4-BE49-F238E27FC236}">
                    <a16:creationId xmlns:a16="http://schemas.microsoft.com/office/drawing/2014/main" id="{5686300A-9893-4875-9529-2740E04A357A}"/>
                  </a:ext>
                </a:extLst>
              </p:cNvPr>
              <p:cNvSpPr/>
              <p:nvPr/>
            </p:nvSpPr>
            <p:spPr>
              <a:xfrm>
                <a:off x="486893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Shape 805">
                <a:extLst>
                  <a:ext uri="{FF2B5EF4-FFF2-40B4-BE49-F238E27FC236}">
                    <a16:creationId xmlns:a16="http://schemas.microsoft.com/office/drawing/2014/main" id="{180CF26C-E7CD-4B7E-8FB2-70430801362A}"/>
                  </a:ext>
                </a:extLst>
              </p:cNvPr>
              <p:cNvSpPr/>
              <p:nvPr/>
            </p:nvSpPr>
            <p:spPr>
              <a:xfrm>
                <a:off x="798480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Shape 806">
                <a:extLst>
                  <a:ext uri="{FF2B5EF4-FFF2-40B4-BE49-F238E27FC236}">
                    <a16:creationId xmlns:a16="http://schemas.microsoft.com/office/drawing/2014/main" id="{9BAE4730-78EF-465B-93F8-F9D5CE2791DB}"/>
                  </a:ext>
                </a:extLst>
              </p:cNvPr>
              <p:cNvSpPr/>
              <p:nvPr/>
            </p:nvSpPr>
            <p:spPr>
              <a:xfrm>
                <a:off x="1110066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 807">
                <a:extLst>
                  <a:ext uri="{FF2B5EF4-FFF2-40B4-BE49-F238E27FC236}">
                    <a16:creationId xmlns:a16="http://schemas.microsoft.com/office/drawing/2014/main" id="{C0C5A0BA-7245-4532-9BA4-09807BB82774}"/>
                  </a:ext>
                </a:extLst>
              </p:cNvPr>
              <p:cNvSpPr/>
              <p:nvPr/>
            </p:nvSpPr>
            <p:spPr>
              <a:xfrm>
                <a:off x="32589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7999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 808">
                <a:extLst>
                  <a:ext uri="{FF2B5EF4-FFF2-40B4-BE49-F238E27FC236}">
                    <a16:creationId xmlns:a16="http://schemas.microsoft.com/office/drawing/2014/main" id="{52C4C8DB-C450-4B8E-82F5-C7AE2A23DB25}"/>
                  </a:ext>
                </a:extLst>
              </p:cNvPr>
              <p:cNvSpPr/>
              <p:nvPr/>
            </p:nvSpPr>
            <p:spPr>
              <a:xfrm>
                <a:off x="641579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201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201" y="5399"/>
                    </a:lnTo>
                    <a:lnTo>
                      <a:pt x="10800" y="0"/>
                    </a:lnTo>
                    <a:lnTo>
                      <a:pt x="14401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401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Shape 809">
                <a:extLst>
                  <a:ext uri="{FF2B5EF4-FFF2-40B4-BE49-F238E27FC236}">
                    <a16:creationId xmlns:a16="http://schemas.microsoft.com/office/drawing/2014/main" id="{B5509EFA-A79F-4915-A531-D7B50D6C5A3F}"/>
                  </a:ext>
                </a:extLst>
              </p:cNvPr>
              <p:cNvSpPr/>
              <p:nvPr/>
            </p:nvSpPr>
            <p:spPr>
              <a:xfrm>
                <a:off x="957272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Shape 810">
                <a:extLst>
                  <a:ext uri="{FF2B5EF4-FFF2-40B4-BE49-F238E27FC236}">
                    <a16:creationId xmlns:a16="http://schemas.microsoft.com/office/drawing/2014/main" id="{B5DA35E4-725B-4F5F-BA93-7AEDD5D326D6}"/>
                  </a:ext>
                </a:extLst>
              </p:cNvPr>
              <p:cNvSpPr/>
              <p:nvPr/>
            </p:nvSpPr>
            <p:spPr>
              <a:xfrm>
                <a:off x="127296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Shape 811">
                <a:extLst>
                  <a:ext uri="{FF2B5EF4-FFF2-40B4-BE49-F238E27FC236}">
                    <a16:creationId xmlns:a16="http://schemas.microsoft.com/office/drawing/2014/main" id="{944C000D-AD56-4611-A628-C4328D26A1B3}"/>
                  </a:ext>
                </a:extLst>
              </p:cNvPr>
              <p:cNvSpPr/>
              <p:nvPr/>
            </p:nvSpPr>
            <p:spPr>
              <a:xfrm>
                <a:off x="1005864" y="870931"/>
                <a:ext cx="480037" cy="475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3389" y="0"/>
                    </a:lnTo>
                    <a:lnTo>
                      <a:pt x="7199" y="1"/>
                    </a:lnTo>
                    <a:lnTo>
                      <a:pt x="9162" y="5022"/>
                    </a:lnTo>
                    <a:lnTo>
                      <a:pt x="11012" y="10080"/>
                    </a:lnTo>
                    <a:lnTo>
                      <a:pt x="12706" y="5280"/>
                    </a:lnTo>
                    <a:lnTo>
                      <a:pt x="14824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6094" y="21600"/>
                    </a:lnTo>
                    <a:lnTo>
                      <a:pt x="16094" y="11520"/>
                    </a:lnTo>
                    <a:lnTo>
                      <a:pt x="14206" y="16852"/>
                    </a:lnTo>
                    <a:lnTo>
                      <a:pt x="12706" y="21600"/>
                    </a:lnTo>
                    <a:lnTo>
                      <a:pt x="8894" y="21600"/>
                    </a:lnTo>
                    <a:lnTo>
                      <a:pt x="7624" y="16800"/>
                    </a:lnTo>
                    <a:lnTo>
                      <a:pt x="5930" y="11520"/>
                    </a:lnTo>
                    <a:lnTo>
                      <a:pt x="5930" y="21600"/>
                    </a:lnTo>
                    <a:lnTo>
                      <a:pt x="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 812">
                <a:extLst>
                  <a:ext uri="{FF2B5EF4-FFF2-40B4-BE49-F238E27FC236}">
                    <a16:creationId xmlns:a16="http://schemas.microsoft.com/office/drawing/2014/main" id="{A9EDD0BA-55F0-466C-8405-387A3D038DB0}"/>
                  </a:ext>
                </a:extLst>
              </p:cNvPr>
              <p:cNvSpPr/>
              <p:nvPr/>
            </p:nvSpPr>
            <p:spPr>
              <a:xfrm>
                <a:off x="831360" y="870921"/>
                <a:ext cx="122376" cy="475091"/>
              </a:xfrm>
              <a:prstGeom prst="rect">
                <a:avLst/>
              </a:pr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Shape 813">
                <a:extLst>
                  <a:ext uri="{FF2B5EF4-FFF2-40B4-BE49-F238E27FC236}">
                    <a16:creationId xmlns:a16="http://schemas.microsoft.com/office/drawing/2014/main" id="{ACDA8991-112C-4184-86F6-AE3B6F7A9B13}"/>
                  </a:ext>
                </a:extLst>
              </p:cNvPr>
              <p:cNvSpPr/>
              <p:nvPr/>
            </p:nvSpPr>
            <p:spPr>
              <a:xfrm>
                <a:off x="324336" y="870921"/>
                <a:ext cx="451798" cy="47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240"/>
                    </a:moveTo>
                    <a:lnTo>
                      <a:pt x="10800" y="6240"/>
                    </a:lnTo>
                    <a:lnTo>
                      <a:pt x="5463" y="10886"/>
                    </a:lnTo>
                    <a:lnTo>
                      <a:pt x="0" y="1536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360"/>
                    </a:lnTo>
                    <a:lnTo>
                      <a:pt x="15750" y="15360"/>
                    </a:lnTo>
                    <a:lnTo>
                      <a:pt x="10220" y="15349"/>
                    </a:lnTo>
                    <a:lnTo>
                      <a:pt x="15648" y="10874"/>
                    </a:lnTo>
                    <a:lnTo>
                      <a:pt x="21600" y="624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624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52D5552D-E6DE-444D-B812-5D9D2068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67" y="3176239"/>
              <a:ext cx="1534671" cy="509006"/>
            </a:xfrm>
            <a:prstGeom prst="rect">
              <a:avLst/>
            </a:prstGeom>
          </p:spPr>
        </p:pic>
      </p:grpSp>
      <p:sp>
        <p:nvSpPr>
          <p:cNvPr id="25" name="מלבן 14">
            <a:extLst>
              <a:ext uri="{FF2B5EF4-FFF2-40B4-BE49-F238E27FC236}">
                <a16:creationId xmlns:a16="http://schemas.microsoft.com/office/drawing/2014/main" id="{FF965E5F-4EB8-47AF-9417-CF67610B07C6}"/>
              </a:ext>
            </a:extLst>
          </p:cNvPr>
          <p:cNvSpPr/>
          <p:nvPr/>
        </p:nvSpPr>
        <p:spPr>
          <a:xfrm rot="5400000">
            <a:off x="1830095" y="5982720"/>
            <a:ext cx="2297781" cy="119291"/>
          </a:xfrm>
          <a:prstGeom prst="rect">
            <a:avLst/>
          </a:prstGeom>
          <a:solidFill>
            <a:srgbClr val="8CC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7" name="מלבן 16">
            <a:extLst>
              <a:ext uri="{FF2B5EF4-FFF2-40B4-BE49-F238E27FC236}">
                <a16:creationId xmlns:a16="http://schemas.microsoft.com/office/drawing/2014/main" id="{7E5A4942-2091-44C4-A255-C5544D59589B}"/>
              </a:ext>
            </a:extLst>
          </p:cNvPr>
          <p:cNvSpPr/>
          <p:nvPr/>
        </p:nvSpPr>
        <p:spPr>
          <a:xfrm rot="5400000">
            <a:off x="1827807" y="752338"/>
            <a:ext cx="2302337" cy="11929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מלבן 15">
            <a:extLst>
              <a:ext uri="{FF2B5EF4-FFF2-40B4-BE49-F238E27FC236}">
                <a16:creationId xmlns:a16="http://schemas.microsoft.com/office/drawing/2014/main" id="{CAE3259C-E6D5-4BDD-93F6-CD628ACED1E0}"/>
              </a:ext>
            </a:extLst>
          </p:cNvPr>
          <p:cNvSpPr/>
          <p:nvPr/>
        </p:nvSpPr>
        <p:spPr>
          <a:xfrm rot="5400000">
            <a:off x="1508575" y="3363428"/>
            <a:ext cx="2940810" cy="119283"/>
          </a:xfrm>
          <a:prstGeom prst="rect">
            <a:avLst/>
          </a:prstGeom>
          <a:solidFill>
            <a:srgbClr val="65B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2" name="מלבן 14">
            <a:extLst>
              <a:ext uri="{FF2B5EF4-FFF2-40B4-BE49-F238E27FC236}">
                <a16:creationId xmlns:a16="http://schemas.microsoft.com/office/drawing/2014/main" id="{39B4C59C-A14B-4ADC-B88E-9441FC7B1BC4}"/>
              </a:ext>
            </a:extLst>
          </p:cNvPr>
          <p:cNvSpPr/>
          <p:nvPr/>
        </p:nvSpPr>
        <p:spPr>
          <a:xfrm rot="5400000">
            <a:off x="1830095" y="5982720"/>
            <a:ext cx="2297781" cy="119291"/>
          </a:xfrm>
          <a:prstGeom prst="rect">
            <a:avLst/>
          </a:prstGeom>
          <a:solidFill>
            <a:srgbClr val="8CC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3" name="מלבן 16">
            <a:extLst>
              <a:ext uri="{FF2B5EF4-FFF2-40B4-BE49-F238E27FC236}">
                <a16:creationId xmlns:a16="http://schemas.microsoft.com/office/drawing/2014/main" id="{AE15B88C-1B90-4C83-B51E-59649680B0F9}"/>
              </a:ext>
            </a:extLst>
          </p:cNvPr>
          <p:cNvSpPr/>
          <p:nvPr/>
        </p:nvSpPr>
        <p:spPr>
          <a:xfrm rot="5400000">
            <a:off x="1827807" y="752338"/>
            <a:ext cx="2302337" cy="11929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4" name="מלבן 15">
            <a:extLst>
              <a:ext uri="{FF2B5EF4-FFF2-40B4-BE49-F238E27FC236}">
                <a16:creationId xmlns:a16="http://schemas.microsoft.com/office/drawing/2014/main" id="{B641D256-D5C3-43F7-98DC-2C9B6537CF4A}"/>
              </a:ext>
            </a:extLst>
          </p:cNvPr>
          <p:cNvSpPr/>
          <p:nvPr/>
        </p:nvSpPr>
        <p:spPr>
          <a:xfrm rot="5400000">
            <a:off x="1508575" y="3363428"/>
            <a:ext cx="2940810" cy="119283"/>
          </a:xfrm>
          <a:prstGeom prst="rect">
            <a:avLst/>
          </a:prstGeom>
          <a:solidFill>
            <a:srgbClr val="65B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B2AE64C-1836-412E-90D0-08F221C1E875}"/>
              </a:ext>
            </a:extLst>
          </p:cNvPr>
          <p:cNvCxnSpPr>
            <a:cxnSpLocks/>
          </p:cNvCxnSpPr>
          <p:nvPr/>
        </p:nvCxnSpPr>
        <p:spPr>
          <a:xfrm>
            <a:off x="10898823" y="1905670"/>
            <a:ext cx="0" cy="2655942"/>
          </a:xfrm>
          <a:prstGeom prst="straightConnector1">
            <a:avLst/>
          </a:prstGeom>
          <a:ln w="28575">
            <a:solidFill>
              <a:srgbClr val="65BAC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>
            <a:extLst>
              <a:ext uri="{FF2B5EF4-FFF2-40B4-BE49-F238E27FC236}">
                <a16:creationId xmlns:a16="http://schemas.microsoft.com/office/drawing/2014/main" id="{78D9BAF3-2B7C-4D83-BE4D-882455026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9464" y="938714"/>
            <a:ext cx="1028942" cy="96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66ADD9D5-E2DF-4450-B5CE-CCCA011E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4756" y="938714"/>
            <a:ext cx="1028942" cy="96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FCDE15B0-90AB-4060-9232-81C283228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2006" y="4533347"/>
            <a:ext cx="1028942" cy="96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BED9135A-54FC-4770-81A9-FFA4EDAD7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1899" y="4533347"/>
            <a:ext cx="1028942" cy="96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2">
            <a:extLst>
              <a:ext uri="{FF2B5EF4-FFF2-40B4-BE49-F238E27FC236}">
                <a16:creationId xmlns:a16="http://schemas.microsoft.com/office/drawing/2014/main" id="{5544891C-C14A-42C7-8C4F-448428CE1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0241" y="4533347"/>
            <a:ext cx="1028942" cy="96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8BD3146-A8F5-4851-BDCE-8AC0F48FD32D}"/>
              </a:ext>
            </a:extLst>
          </p:cNvPr>
          <p:cNvSpPr txBox="1"/>
          <p:nvPr/>
        </p:nvSpPr>
        <p:spPr>
          <a:xfrm>
            <a:off x="5701530" y="1944238"/>
            <a:ext cx="121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Magistral Book" panose="020B0504030204080304" pitchFamily="34" charset="0"/>
              </a:rPr>
              <a:t>ZIM POL Agent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9F284C-D550-48F2-8030-A27C5BBF21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3256" y="2025048"/>
            <a:ext cx="601718" cy="5139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0DF1A48-1F33-48B4-A624-B224FA5FA1E9}"/>
              </a:ext>
            </a:extLst>
          </p:cNvPr>
          <p:cNvGrpSpPr/>
          <p:nvPr/>
        </p:nvGrpSpPr>
        <p:grpSpPr>
          <a:xfrm>
            <a:off x="6843645" y="5257225"/>
            <a:ext cx="1505384" cy="811445"/>
            <a:chOff x="9511134" y="5340789"/>
            <a:chExt cx="1505384" cy="81144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E7A5C55-7233-4450-97EA-F24C9C565324}"/>
                </a:ext>
              </a:extLst>
            </p:cNvPr>
            <p:cNvSpPr txBox="1"/>
            <p:nvPr/>
          </p:nvSpPr>
          <p:spPr>
            <a:xfrm>
              <a:off x="9949856" y="5782902"/>
              <a:ext cx="1066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Magistral Book" panose="020B0504030204080304" pitchFamily="34" charset="0"/>
                </a:rPr>
                <a:t>Receiver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DBC00C1-C4F3-4F17-B3C1-220655BAA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11134" y="5340789"/>
              <a:ext cx="700679" cy="700679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3E774066-CB1D-4643-8073-053CB1F1E195}"/>
              </a:ext>
            </a:extLst>
          </p:cNvPr>
          <p:cNvSpPr txBox="1"/>
          <p:nvPr/>
        </p:nvSpPr>
        <p:spPr>
          <a:xfrm>
            <a:off x="8729731" y="1962703"/>
            <a:ext cx="101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Magistral Book" panose="020B0504030204080304" pitchFamily="34" charset="0"/>
              </a:rPr>
              <a:t>Shipper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7D1286B-F11A-48EF-A28E-F499D7FA5D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10105" y="1868484"/>
            <a:ext cx="815717" cy="65951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70D768C-07B5-43BE-86F5-0B83C9E122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74770" y="3377807"/>
            <a:ext cx="630638" cy="402638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E425FC1C-D4A0-43BD-9500-90C8B0570C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36579" y="3377807"/>
            <a:ext cx="630638" cy="40263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DE0B6D9-4509-493A-9A66-DF8969F93F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60764" y="3377084"/>
            <a:ext cx="637253" cy="402638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D37BE74-4F8C-4DD2-A7C2-B39A2EEA1C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63687" y="3377220"/>
            <a:ext cx="614612" cy="39309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02E3A954-E4F0-4E92-882E-B02808E170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27254" y="2735602"/>
            <a:ext cx="1410860" cy="17411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B5629D-5FD0-4AFD-A489-81315DCEB3FF}"/>
              </a:ext>
            </a:extLst>
          </p:cNvPr>
          <p:cNvGrpSpPr/>
          <p:nvPr/>
        </p:nvGrpSpPr>
        <p:grpSpPr>
          <a:xfrm>
            <a:off x="9370914" y="5329723"/>
            <a:ext cx="2097775" cy="792909"/>
            <a:chOff x="6446406" y="5435808"/>
            <a:chExt cx="2097775" cy="792909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AD4C9E4-DB21-4DE1-A1B6-EDEB0810279D}"/>
                </a:ext>
              </a:extLst>
            </p:cNvPr>
            <p:cNvSpPr txBox="1"/>
            <p:nvPr/>
          </p:nvSpPr>
          <p:spPr>
            <a:xfrm>
              <a:off x="6446406" y="5517753"/>
              <a:ext cx="1405879" cy="710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/>
                  </a:solidFill>
                  <a:latin typeface="Magistral Book" panose="020B0504030204080304" pitchFamily="34" charset="0"/>
                </a:defRPr>
              </a:lvl1pPr>
            </a:lstStyle>
            <a:p>
              <a:pPr algn="r"/>
              <a:r>
                <a:rPr lang="en-US" dirty="0"/>
                <a:t>Consignee  or Bank</a:t>
              </a: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17E45E8C-264C-4A5E-87EF-A64BBB03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852285" y="5435808"/>
              <a:ext cx="691896" cy="607331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CB8C5526-8552-4A0C-B1D7-D87F4A8EF072}"/>
              </a:ext>
            </a:extLst>
          </p:cNvPr>
          <p:cNvSpPr txBox="1"/>
          <p:nvPr/>
        </p:nvSpPr>
        <p:spPr>
          <a:xfrm>
            <a:off x="3572202" y="5548224"/>
            <a:ext cx="1451237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Magistral Book" panose="020B0504030204080304" pitchFamily="34" charset="0"/>
              </a:rPr>
              <a:t>ZIM POD Agent</a:t>
            </a:r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66C5E46B-ACE2-4A05-8391-9B7BFB5846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021879" y="5356008"/>
            <a:ext cx="679651" cy="685460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2889525-CE49-4F8E-AE7E-0639F006D084}"/>
              </a:ext>
            </a:extLst>
          </p:cNvPr>
          <p:cNvCxnSpPr>
            <a:cxnSpLocks/>
          </p:cNvCxnSpPr>
          <p:nvPr/>
        </p:nvCxnSpPr>
        <p:spPr>
          <a:xfrm>
            <a:off x="6080508" y="5016825"/>
            <a:ext cx="0" cy="10806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94FA62F-488F-47EB-B62D-780697CC9E16}"/>
              </a:ext>
            </a:extLst>
          </p:cNvPr>
          <p:cNvCxnSpPr>
            <a:cxnSpLocks/>
          </p:cNvCxnSpPr>
          <p:nvPr/>
        </p:nvCxnSpPr>
        <p:spPr>
          <a:xfrm>
            <a:off x="9007650" y="5016825"/>
            <a:ext cx="0" cy="10806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565DBA9-9E91-44BD-946F-CCB2F964CBE3}"/>
              </a:ext>
            </a:extLst>
          </p:cNvPr>
          <p:cNvCxnSpPr>
            <a:cxnSpLocks/>
          </p:cNvCxnSpPr>
          <p:nvPr/>
        </p:nvCxnSpPr>
        <p:spPr>
          <a:xfrm flipH="1">
            <a:off x="9744066" y="3385953"/>
            <a:ext cx="11547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18FE0A9-FA88-43AF-B761-8C493317DF55}"/>
              </a:ext>
            </a:extLst>
          </p:cNvPr>
          <p:cNvCxnSpPr>
            <a:cxnSpLocks/>
          </p:cNvCxnSpPr>
          <p:nvPr/>
        </p:nvCxnSpPr>
        <p:spPr>
          <a:xfrm>
            <a:off x="8269896" y="1422192"/>
            <a:ext cx="0" cy="11502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Graphic 99">
            <a:extLst>
              <a:ext uri="{FF2B5EF4-FFF2-40B4-BE49-F238E27FC236}">
                <a16:creationId xmlns:a16="http://schemas.microsoft.com/office/drawing/2014/main" id="{12E505A4-9CB8-4B9B-89C4-AA0BCB7F48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95184" y="3377807"/>
            <a:ext cx="630638" cy="40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7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4245 4.0740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45 4.07407E-6 L 0.33893 0.524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620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3 0.5243 L 0.04779 0.524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0.5243 L -0.18489 0.524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F5A034D-88BD-412F-8911-8B909EDF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21" y="-3"/>
            <a:ext cx="9253006" cy="6858001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2010A586-549E-4BBB-AAE7-EB130E6787D1}"/>
              </a:ext>
            </a:extLst>
          </p:cNvPr>
          <p:cNvSpPr/>
          <p:nvPr/>
        </p:nvSpPr>
        <p:spPr>
          <a:xfrm>
            <a:off x="2938994" y="-2"/>
            <a:ext cx="9253006" cy="6858001"/>
          </a:xfrm>
          <a:prstGeom prst="rect">
            <a:avLst/>
          </a:prstGeom>
          <a:solidFill>
            <a:srgbClr val="202B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42782ADD-35AA-4C31-A799-BBAEA271E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4770" y="1438309"/>
            <a:ext cx="1904763" cy="1216118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168F91F5-34B4-4603-B1C1-F21263868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3869" y="1438309"/>
            <a:ext cx="1904763" cy="1216118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E2652437-0779-473C-8269-5AFB31877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9330" y="1436125"/>
            <a:ext cx="1924743" cy="1216118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246F07C9-C007-45F0-9218-61037A268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53520" y="1436536"/>
            <a:ext cx="1856359" cy="1187289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FC593969-9C18-42C3-BED8-9FF9C4E49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71066" y="1438309"/>
            <a:ext cx="1904763" cy="121611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2E7C7-B552-4331-9E6C-90BDFD749C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90" y="467916"/>
            <a:ext cx="2789331" cy="12683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>
                <a:latin typeface="Magistral Medium" panose="020B07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E-BL Process</a:t>
            </a:r>
            <a:endParaRPr lang="he-IL" sz="3600" dirty="0">
              <a:latin typeface="Magistral Medium" panose="020B07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9B1FF085-C011-4BEE-8D93-56491E57FB1F}"/>
              </a:ext>
            </a:extLst>
          </p:cNvPr>
          <p:cNvGrpSpPr/>
          <p:nvPr/>
        </p:nvGrpSpPr>
        <p:grpSpPr>
          <a:xfrm>
            <a:off x="261938" y="6146800"/>
            <a:ext cx="2092025" cy="637135"/>
            <a:chOff x="465013" y="3048110"/>
            <a:chExt cx="2092025" cy="637135"/>
          </a:xfrm>
        </p:grpSpPr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774DFFA-48D4-4422-A226-E698FA225174}"/>
                </a:ext>
              </a:extLst>
            </p:cNvPr>
            <p:cNvGrpSpPr/>
            <p:nvPr/>
          </p:nvGrpSpPr>
          <p:grpSpPr>
            <a:xfrm>
              <a:off x="465013" y="3048110"/>
              <a:ext cx="556433" cy="509006"/>
              <a:chOff x="324336" y="283452"/>
              <a:chExt cx="1161565" cy="1062560"/>
            </a:xfrm>
            <a:solidFill>
              <a:srgbClr val="202B60"/>
            </a:solidFill>
          </p:grpSpPr>
          <p:sp>
            <p:nvSpPr>
              <p:cNvPr id="32" name="Shape 804">
                <a:extLst>
                  <a:ext uri="{FF2B5EF4-FFF2-40B4-BE49-F238E27FC236}">
                    <a16:creationId xmlns:a16="http://schemas.microsoft.com/office/drawing/2014/main" id="{5686300A-9893-4875-9529-2740E04A357A}"/>
                  </a:ext>
                </a:extLst>
              </p:cNvPr>
              <p:cNvSpPr/>
              <p:nvPr/>
            </p:nvSpPr>
            <p:spPr>
              <a:xfrm>
                <a:off x="486893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Shape 805">
                <a:extLst>
                  <a:ext uri="{FF2B5EF4-FFF2-40B4-BE49-F238E27FC236}">
                    <a16:creationId xmlns:a16="http://schemas.microsoft.com/office/drawing/2014/main" id="{180CF26C-E7CD-4B7E-8FB2-70430801362A}"/>
                  </a:ext>
                </a:extLst>
              </p:cNvPr>
              <p:cNvSpPr/>
              <p:nvPr/>
            </p:nvSpPr>
            <p:spPr>
              <a:xfrm>
                <a:off x="798480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Shape 806">
                <a:extLst>
                  <a:ext uri="{FF2B5EF4-FFF2-40B4-BE49-F238E27FC236}">
                    <a16:creationId xmlns:a16="http://schemas.microsoft.com/office/drawing/2014/main" id="{9BAE4730-78EF-465B-93F8-F9D5CE2791DB}"/>
                  </a:ext>
                </a:extLst>
              </p:cNvPr>
              <p:cNvSpPr/>
              <p:nvPr/>
            </p:nvSpPr>
            <p:spPr>
              <a:xfrm>
                <a:off x="1110066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 807">
                <a:extLst>
                  <a:ext uri="{FF2B5EF4-FFF2-40B4-BE49-F238E27FC236}">
                    <a16:creationId xmlns:a16="http://schemas.microsoft.com/office/drawing/2014/main" id="{C0C5A0BA-7245-4532-9BA4-09807BB82774}"/>
                  </a:ext>
                </a:extLst>
              </p:cNvPr>
              <p:cNvSpPr/>
              <p:nvPr/>
            </p:nvSpPr>
            <p:spPr>
              <a:xfrm>
                <a:off x="32589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7999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 808">
                <a:extLst>
                  <a:ext uri="{FF2B5EF4-FFF2-40B4-BE49-F238E27FC236}">
                    <a16:creationId xmlns:a16="http://schemas.microsoft.com/office/drawing/2014/main" id="{52C4C8DB-C450-4B8E-82F5-C7AE2A23DB25}"/>
                  </a:ext>
                </a:extLst>
              </p:cNvPr>
              <p:cNvSpPr/>
              <p:nvPr/>
            </p:nvSpPr>
            <p:spPr>
              <a:xfrm>
                <a:off x="641579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201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201" y="5399"/>
                    </a:lnTo>
                    <a:lnTo>
                      <a:pt x="10800" y="0"/>
                    </a:lnTo>
                    <a:lnTo>
                      <a:pt x="14401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401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Shape 809">
                <a:extLst>
                  <a:ext uri="{FF2B5EF4-FFF2-40B4-BE49-F238E27FC236}">
                    <a16:creationId xmlns:a16="http://schemas.microsoft.com/office/drawing/2014/main" id="{B5509EFA-A79F-4915-A531-D7B50D6C5A3F}"/>
                  </a:ext>
                </a:extLst>
              </p:cNvPr>
              <p:cNvSpPr/>
              <p:nvPr/>
            </p:nvSpPr>
            <p:spPr>
              <a:xfrm>
                <a:off x="957272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Shape 810">
                <a:extLst>
                  <a:ext uri="{FF2B5EF4-FFF2-40B4-BE49-F238E27FC236}">
                    <a16:creationId xmlns:a16="http://schemas.microsoft.com/office/drawing/2014/main" id="{B5DA35E4-725B-4F5F-BA93-7AEDD5D326D6}"/>
                  </a:ext>
                </a:extLst>
              </p:cNvPr>
              <p:cNvSpPr/>
              <p:nvPr/>
            </p:nvSpPr>
            <p:spPr>
              <a:xfrm>
                <a:off x="127296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Shape 811">
                <a:extLst>
                  <a:ext uri="{FF2B5EF4-FFF2-40B4-BE49-F238E27FC236}">
                    <a16:creationId xmlns:a16="http://schemas.microsoft.com/office/drawing/2014/main" id="{944C000D-AD56-4611-A628-C4328D26A1B3}"/>
                  </a:ext>
                </a:extLst>
              </p:cNvPr>
              <p:cNvSpPr/>
              <p:nvPr/>
            </p:nvSpPr>
            <p:spPr>
              <a:xfrm>
                <a:off x="1005864" y="870931"/>
                <a:ext cx="480037" cy="475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3389" y="0"/>
                    </a:lnTo>
                    <a:lnTo>
                      <a:pt x="7199" y="1"/>
                    </a:lnTo>
                    <a:lnTo>
                      <a:pt x="9162" y="5022"/>
                    </a:lnTo>
                    <a:lnTo>
                      <a:pt x="11012" y="10080"/>
                    </a:lnTo>
                    <a:lnTo>
                      <a:pt x="12706" y="5280"/>
                    </a:lnTo>
                    <a:lnTo>
                      <a:pt x="14824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6094" y="21600"/>
                    </a:lnTo>
                    <a:lnTo>
                      <a:pt x="16094" y="11520"/>
                    </a:lnTo>
                    <a:lnTo>
                      <a:pt x="14206" y="16852"/>
                    </a:lnTo>
                    <a:lnTo>
                      <a:pt x="12706" y="21600"/>
                    </a:lnTo>
                    <a:lnTo>
                      <a:pt x="8894" y="21600"/>
                    </a:lnTo>
                    <a:lnTo>
                      <a:pt x="7624" y="16800"/>
                    </a:lnTo>
                    <a:lnTo>
                      <a:pt x="5930" y="11520"/>
                    </a:lnTo>
                    <a:lnTo>
                      <a:pt x="5930" y="21600"/>
                    </a:lnTo>
                    <a:lnTo>
                      <a:pt x="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 812">
                <a:extLst>
                  <a:ext uri="{FF2B5EF4-FFF2-40B4-BE49-F238E27FC236}">
                    <a16:creationId xmlns:a16="http://schemas.microsoft.com/office/drawing/2014/main" id="{A9EDD0BA-55F0-466C-8405-387A3D038DB0}"/>
                  </a:ext>
                </a:extLst>
              </p:cNvPr>
              <p:cNvSpPr/>
              <p:nvPr/>
            </p:nvSpPr>
            <p:spPr>
              <a:xfrm>
                <a:off x="831360" y="870921"/>
                <a:ext cx="122376" cy="475091"/>
              </a:xfrm>
              <a:prstGeom prst="rect">
                <a:avLst/>
              </a:pr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Shape 813">
                <a:extLst>
                  <a:ext uri="{FF2B5EF4-FFF2-40B4-BE49-F238E27FC236}">
                    <a16:creationId xmlns:a16="http://schemas.microsoft.com/office/drawing/2014/main" id="{ACDA8991-112C-4184-86F6-AE3B6F7A9B13}"/>
                  </a:ext>
                </a:extLst>
              </p:cNvPr>
              <p:cNvSpPr/>
              <p:nvPr/>
            </p:nvSpPr>
            <p:spPr>
              <a:xfrm>
                <a:off x="324336" y="870921"/>
                <a:ext cx="451798" cy="47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240"/>
                    </a:moveTo>
                    <a:lnTo>
                      <a:pt x="10800" y="6240"/>
                    </a:lnTo>
                    <a:lnTo>
                      <a:pt x="5463" y="10886"/>
                    </a:lnTo>
                    <a:lnTo>
                      <a:pt x="0" y="1536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360"/>
                    </a:lnTo>
                    <a:lnTo>
                      <a:pt x="15750" y="15360"/>
                    </a:lnTo>
                    <a:lnTo>
                      <a:pt x="10220" y="15349"/>
                    </a:lnTo>
                    <a:lnTo>
                      <a:pt x="15648" y="10874"/>
                    </a:lnTo>
                    <a:lnTo>
                      <a:pt x="21600" y="624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624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52D5552D-E6DE-444D-B812-5D9D2068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67" y="3176239"/>
              <a:ext cx="1534671" cy="509006"/>
            </a:xfrm>
            <a:prstGeom prst="rect">
              <a:avLst/>
            </a:prstGeom>
          </p:spPr>
        </p:pic>
      </p:grpSp>
      <p:sp>
        <p:nvSpPr>
          <p:cNvPr id="25" name="מלבן 14">
            <a:extLst>
              <a:ext uri="{FF2B5EF4-FFF2-40B4-BE49-F238E27FC236}">
                <a16:creationId xmlns:a16="http://schemas.microsoft.com/office/drawing/2014/main" id="{FF965E5F-4EB8-47AF-9417-CF67610B07C6}"/>
              </a:ext>
            </a:extLst>
          </p:cNvPr>
          <p:cNvSpPr/>
          <p:nvPr/>
        </p:nvSpPr>
        <p:spPr>
          <a:xfrm rot="5400000">
            <a:off x="1830095" y="5982720"/>
            <a:ext cx="2297781" cy="119291"/>
          </a:xfrm>
          <a:prstGeom prst="rect">
            <a:avLst/>
          </a:prstGeom>
          <a:solidFill>
            <a:srgbClr val="8CC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7" name="מלבן 16">
            <a:extLst>
              <a:ext uri="{FF2B5EF4-FFF2-40B4-BE49-F238E27FC236}">
                <a16:creationId xmlns:a16="http://schemas.microsoft.com/office/drawing/2014/main" id="{7E5A4942-2091-44C4-A255-C5544D59589B}"/>
              </a:ext>
            </a:extLst>
          </p:cNvPr>
          <p:cNvSpPr/>
          <p:nvPr/>
        </p:nvSpPr>
        <p:spPr>
          <a:xfrm rot="5400000">
            <a:off x="1827807" y="752338"/>
            <a:ext cx="2302337" cy="11929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מלבן 15">
            <a:extLst>
              <a:ext uri="{FF2B5EF4-FFF2-40B4-BE49-F238E27FC236}">
                <a16:creationId xmlns:a16="http://schemas.microsoft.com/office/drawing/2014/main" id="{CAE3259C-E6D5-4BDD-93F6-CD628ACED1E0}"/>
              </a:ext>
            </a:extLst>
          </p:cNvPr>
          <p:cNvSpPr/>
          <p:nvPr/>
        </p:nvSpPr>
        <p:spPr>
          <a:xfrm rot="5400000">
            <a:off x="1508575" y="3363428"/>
            <a:ext cx="2940810" cy="119283"/>
          </a:xfrm>
          <a:prstGeom prst="rect">
            <a:avLst/>
          </a:prstGeom>
          <a:solidFill>
            <a:srgbClr val="65B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2" name="מלבן 14">
            <a:extLst>
              <a:ext uri="{FF2B5EF4-FFF2-40B4-BE49-F238E27FC236}">
                <a16:creationId xmlns:a16="http://schemas.microsoft.com/office/drawing/2014/main" id="{39B4C59C-A14B-4ADC-B88E-9441FC7B1BC4}"/>
              </a:ext>
            </a:extLst>
          </p:cNvPr>
          <p:cNvSpPr/>
          <p:nvPr/>
        </p:nvSpPr>
        <p:spPr>
          <a:xfrm rot="5400000">
            <a:off x="1830095" y="5982720"/>
            <a:ext cx="2297781" cy="119291"/>
          </a:xfrm>
          <a:prstGeom prst="rect">
            <a:avLst/>
          </a:prstGeom>
          <a:solidFill>
            <a:srgbClr val="8CC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3" name="מלבן 16">
            <a:extLst>
              <a:ext uri="{FF2B5EF4-FFF2-40B4-BE49-F238E27FC236}">
                <a16:creationId xmlns:a16="http://schemas.microsoft.com/office/drawing/2014/main" id="{AE15B88C-1B90-4C83-B51E-59649680B0F9}"/>
              </a:ext>
            </a:extLst>
          </p:cNvPr>
          <p:cNvSpPr/>
          <p:nvPr/>
        </p:nvSpPr>
        <p:spPr>
          <a:xfrm rot="5400000">
            <a:off x="1827807" y="752338"/>
            <a:ext cx="2302337" cy="11929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9F284C-D550-48F2-8030-A27C5BBF2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22266" y="1773196"/>
            <a:ext cx="601718" cy="51396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7D1286B-F11A-48EF-A28E-F499D7FA5D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92356" y="1687256"/>
            <a:ext cx="815717" cy="659516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17E45E8C-264C-4A5E-87EF-A64BBB0375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56875" y="1659486"/>
            <a:ext cx="691896" cy="607331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6C5E46B-ACE2-4A05-8391-9B7BFB5846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93964" y="1670934"/>
            <a:ext cx="679651" cy="6854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6DC718-054E-4761-8A71-7E9F4C6D3CFE}"/>
              </a:ext>
            </a:extLst>
          </p:cNvPr>
          <p:cNvSpPr/>
          <p:nvPr/>
        </p:nvSpPr>
        <p:spPr>
          <a:xfrm>
            <a:off x="3433312" y="2905148"/>
            <a:ext cx="1551809" cy="1738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en-US" sz="15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Carrier agent at POL Creates and uploads B/L and endorses to Shipper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C98987D-7665-4C2C-8FFA-8C0E7685BF52}"/>
              </a:ext>
            </a:extLst>
          </p:cNvPr>
          <p:cNvSpPr/>
          <p:nvPr/>
        </p:nvSpPr>
        <p:spPr>
          <a:xfrm>
            <a:off x="5134401" y="2905148"/>
            <a:ext cx="1551809" cy="146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15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Shipper adds relevant documents and endorses to the CNEE Bank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5C66387-DA6E-48CE-9BFA-DB3D50856DD0}"/>
              </a:ext>
            </a:extLst>
          </p:cNvPr>
          <p:cNvSpPr/>
          <p:nvPr/>
        </p:nvSpPr>
        <p:spPr>
          <a:xfrm>
            <a:off x="6836823" y="2905148"/>
            <a:ext cx="1829195" cy="312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15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bank, upon verification of terms of L/C and ensuring all financial aspects between the Shipper and Receiver have been finalized,  endorses the B/L to the Receiver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7E0C86-2AA5-4BBF-B97D-1C18C6C91D6A}"/>
              </a:ext>
            </a:extLst>
          </p:cNvPr>
          <p:cNvSpPr/>
          <p:nvPr/>
        </p:nvSpPr>
        <p:spPr>
          <a:xfrm>
            <a:off x="8685672" y="2905661"/>
            <a:ext cx="1633903" cy="173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15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Receiver verifies the B/L and transfers to the Carriers agent at the POD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C091C0D-072E-45D1-993E-8648BAF92775}"/>
              </a:ext>
            </a:extLst>
          </p:cNvPr>
          <p:cNvSpPr/>
          <p:nvPr/>
        </p:nvSpPr>
        <p:spPr>
          <a:xfrm>
            <a:off x="10319575" y="2905661"/>
            <a:ext cx="1633903" cy="173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1500" dirty="0">
                <a:solidFill>
                  <a:schemeClr val="bg1"/>
                </a:solidFill>
                <a:latin typeface="Magistral Book" panose="020B05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Carrier Agent at POD documents the submission of OBL and releases the D/O to the customer</a:t>
            </a: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CD6B4193-2DF5-40FE-8301-7032F6BA5F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004905" y="1685052"/>
            <a:ext cx="700679" cy="70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63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F5A034D-88BD-412F-8911-8B909EDF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21" y="-3"/>
            <a:ext cx="9253006" cy="6858001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2010A586-549E-4BBB-AAE7-EB130E6787D1}"/>
              </a:ext>
            </a:extLst>
          </p:cNvPr>
          <p:cNvSpPr/>
          <p:nvPr/>
        </p:nvSpPr>
        <p:spPr>
          <a:xfrm>
            <a:off x="2938994" y="-2"/>
            <a:ext cx="9253006" cy="6858001"/>
          </a:xfrm>
          <a:prstGeom prst="rect">
            <a:avLst/>
          </a:prstGeom>
          <a:solidFill>
            <a:srgbClr val="202B6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E58740-532A-4DF2-AC9E-843A3213E10F}"/>
              </a:ext>
            </a:extLst>
          </p:cNvPr>
          <p:cNvGrpSpPr/>
          <p:nvPr/>
        </p:nvGrpSpPr>
        <p:grpSpPr>
          <a:xfrm>
            <a:off x="2915421" y="-339185"/>
            <a:ext cx="119301" cy="7530441"/>
            <a:chOff x="3071730" y="-186785"/>
            <a:chExt cx="119301" cy="7530441"/>
          </a:xfrm>
        </p:grpSpPr>
        <p:sp>
          <p:nvSpPr>
            <p:cNvPr id="53" name="מלבן 14">
              <a:extLst>
                <a:ext uri="{FF2B5EF4-FFF2-40B4-BE49-F238E27FC236}">
                  <a16:creationId xmlns:a16="http://schemas.microsoft.com/office/drawing/2014/main" id="{03CD38D1-60A5-4D0A-B224-29B681F01FF5}"/>
                </a:ext>
              </a:extLst>
            </p:cNvPr>
            <p:cNvSpPr/>
            <p:nvPr/>
          </p:nvSpPr>
          <p:spPr>
            <a:xfrm rot="5400000">
              <a:off x="1982495" y="6135120"/>
              <a:ext cx="2297781" cy="119291"/>
            </a:xfrm>
            <a:prstGeom prst="rect">
              <a:avLst/>
            </a:prstGeom>
            <a:solidFill>
              <a:srgbClr val="8CC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54" name="מלבן 16">
              <a:extLst>
                <a:ext uri="{FF2B5EF4-FFF2-40B4-BE49-F238E27FC236}">
                  <a16:creationId xmlns:a16="http://schemas.microsoft.com/office/drawing/2014/main" id="{C8366B0B-F143-489B-A116-FD117A0C4253}"/>
                </a:ext>
              </a:extLst>
            </p:cNvPr>
            <p:cNvSpPr/>
            <p:nvPr/>
          </p:nvSpPr>
          <p:spPr>
            <a:xfrm rot="5400000">
              <a:off x="1980207" y="904738"/>
              <a:ext cx="2302337" cy="119291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55" name="מלבן 15">
              <a:extLst>
                <a:ext uri="{FF2B5EF4-FFF2-40B4-BE49-F238E27FC236}">
                  <a16:creationId xmlns:a16="http://schemas.microsoft.com/office/drawing/2014/main" id="{EF0785FE-BC01-4078-98E6-06B32A9A24AC}"/>
                </a:ext>
              </a:extLst>
            </p:cNvPr>
            <p:cNvSpPr/>
            <p:nvPr/>
          </p:nvSpPr>
          <p:spPr>
            <a:xfrm rot="5400000">
              <a:off x="1660975" y="3515828"/>
              <a:ext cx="2940810" cy="119283"/>
            </a:xfrm>
            <a:prstGeom prst="rect">
              <a:avLst/>
            </a:prstGeom>
            <a:solidFill>
              <a:srgbClr val="65B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2E7C7-B552-4331-9E6C-90BDFD749C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690" y="467916"/>
            <a:ext cx="2789331" cy="12683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>
                <a:latin typeface="Magistral Medium" panose="020B07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E-BL Process</a:t>
            </a:r>
            <a:endParaRPr lang="he-IL" sz="3600" dirty="0">
              <a:latin typeface="Magistral Medium" panose="020B07040302040803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9B1FF085-C011-4BEE-8D93-56491E57FB1F}"/>
              </a:ext>
            </a:extLst>
          </p:cNvPr>
          <p:cNvGrpSpPr/>
          <p:nvPr/>
        </p:nvGrpSpPr>
        <p:grpSpPr>
          <a:xfrm>
            <a:off x="261938" y="6146800"/>
            <a:ext cx="2092025" cy="637135"/>
            <a:chOff x="465013" y="3048110"/>
            <a:chExt cx="2092025" cy="637135"/>
          </a:xfrm>
        </p:grpSpPr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774DFFA-48D4-4422-A226-E698FA225174}"/>
                </a:ext>
              </a:extLst>
            </p:cNvPr>
            <p:cNvGrpSpPr/>
            <p:nvPr/>
          </p:nvGrpSpPr>
          <p:grpSpPr>
            <a:xfrm>
              <a:off x="465013" y="3048110"/>
              <a:ext cx="556433" cy="509006"/>
              <a:chOff x="324336" y="283452"/>
              <a:chExt cx="1161565" cy="1062560"/>
            </a:xfrm>
            <a:solidFill>
              <a:srgbClr val="202B60"/>
            </a:solidFill>
          </p:grpSpPr>
          <p:sp>
            <p:nvSpPr>
              <p:cNvPr id="32" name="Shape 804">
                <a:extLst>
                  <a:ext uri="{FF2B5EF4-FFF2-40B4-BE49-F238E27FC236}">
                    <a16:creationId xmlns:a16="http://schemas.microsoft.com/office/drawing/2014/main" id="{5686300A-9893-4875-9529-2740E04A357A}"/>
                  </a:ext>
                </a:extLst>
              </p:cNvPr>
              <p:cNvSpPr/>
              <p:nvPr/>
            </p:nvSpPr>
            <p:spPr>
              <a:xfrm>
                <a:off x="486893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" name="Shape 805">
                <a:extLst>
                  <a:ext uri="{FF2B5EF4-FFF2-40B4-BE49-F238E27FC236}">
                    <a16:creationId xmlns:a16="http://schemas.microsoft.com/office/drawing/2014/main" id="{180CF26C-E7CD-4B7E-8FB2-70430801362A}"/>
                  </a:ext>
                </a:extLst>
              </p:cNvPr>
              <p:cNvSpPr/>
              <p:nvPr/>
            </p:nvSpPr>
            <p:spPr>
              <a:xfrm>
                <a:off x="798480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8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8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" name="Shape 806">
                <a:extLst>
                  <a:ext uri="{FF2B5EF4-FFF2-40B4-BE49-F238E27FC236}">
                    <a16:creationId xmlns:a16="http://schemas.microsoft.com/office/drawing/2014/main" id="{9BAE4730-78EF-465B-93F8-F9D5CE2791DB}"/>
                  </a:ext>
                </a:extLst>
              </p:cNvPr>
              <p:cNvSpPr/>
              <p:nvPr/>
            </p:nvSpPr>
            <p:spPr>
              <a:xfrm>
                <a:off x="1110066" y="550923"/>
                <a:ext cx="212669" cy="240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" name="Shape 807">
                <a:extLst>
                  <a:ext uri="{FF2B5EF4-FFF2-40B4-BE49-F238E27FC236}">
                    <a16:creationId xmlns:a16="http://schemas.microsoft.com/office/drawing/2014/main" id="{C0C5A0BA-7245-4532-9BA4-09807BB82774}"/>
                  </a:ext>
                </a:extLst>
              </p:cNvPr>
              <p:cNvSpPr/>
              <p:nvPr/>
            </p:nvSpPr>
            <p:spPr>
              <a:xfrm>
                <a:off x="32589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7999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" name="Shape 808">
                <a:extLst>
                  <a:ext uri="{FF2B5EF4-FFF2-40B4-BE49-F238E27FC236}">
                    <a16:creationId xmlns:a16="http://schemas.microsoft.com/office/drawing/2014/main" id="{52C4C8DB-C450-4B8E-82F5-C7AE2A23DB25}"/>
                  </a:ext>
                </a:extLst>
              </p:cNvPr>
              <p:cNvSpPr/>
              <p:nvPr/>
            </p:nvSpPr>
            <p:spPr>
              <a:xfrm>
                <a:off x="641579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201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201" y="5399"/>
                    </a:lnTo>
                    <a:lnTo>
                      <a:pt x="10800" y="0"/>
                    </a:lnTo>
                    <a:lnTo>
                      <a:pt x="14401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401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Shape 809">
                <a:extLst>
                  <a:ext uri="{FF2B5EF4-FFF2-40B4-BE49-F238E27FC236}">
                    <a16:creationId xmlns:a16="http://schemas.microsoft.com/office/drawing/2014/main" id="{B5509EFA-A79F-4915-A531-D7B50D6C5A3F}"/>
                  </a:ext>
                </a:extLst>
              </p:cNvPr>
              <p:cNvSpPr/>
              <p:nvPr/>
            </p:nvSpPr>
            <p:spPr>
              <a:xfrm>
                <a:off x="957272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" name="Shape 810">
                <a:extLst>
                  <a:ext uri="{FF2B5EF4-FFF2-40B4-BE49-F238E27FC236}">
                    <a16:creationId xmlns:a16="http://schemas.microsoft.com/office/drawing/2014/main" id="{B5DA35E4-725B-4F5F-BA93-7AEDD5D326D6}"/>
                  </a:ext>
                </a:extLst>
              </p:cNvPr>
              <p:cNvSpPr/>
              <p:nvPr/>
            </p:nvSpPr>
            <p:spPr>
              <a:xfrm>
                <a:off x="1272963" y="283452"/>
                <a:ext cx="212669" cy="240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7199" y="16199"/>
                    </a:lnTo>
                    <a:lnTo>
                      <a:pt x="0" y="16199"/>
                    </a:lnTo>
                    <a:lnTo>
                      <a:pt x="3599" y="10800"/>
                    </a:lnTo>
                    <a:lnTo>
                      <a:pt x="0" y="5399"/>
                    </a:lnTo>
                    <a:lnTo>
                      <a:pt x="7199" y="5399"/>
                    </a:lnTo>
                    <a:lnTo>
                      <a:pt x="10800" y="0"/>
                    </a:lnTo>
                    <a:lnTo>
                      <a:pt x="14399" y="5399"/>
                    </a:lnTo>
                    <a:lnTo>
                      <a:pt x="21600" y="5399"/>
                    </a:lnTo>
                    <a:lnTo>
                      <a:pt x="18001" y="10800"/>
                    </a:lnTo>
                    <a:lnTo>
                      <a:pt x="21600" y="16199"/>
                    </a:lnTo>
                    <a:lnTo>
                      <a:pt x="14399" y="16199"/>
                    </a:lnTo>
                    <a:lnTo>
                      <a:pt x="1080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" name="Shape 811">
                <a:extLst>
                  <a:ext uri="{FF2B5EF4-FFF2-40B4-BE49-F238E27FC236}">
                    <a16:creationId xmlns:a16="http://schemas.microsoft.com/office/drawing/2014/main" id="{944C000D-AD56-4611-A628-C4328D26A1B3}"/>
                  </a:ext>
                </a:extLst>
              </p:cNvPr>
              <p:cNvSpPr/>
              <p:nvPr/>
            </p:nvSpPr>
            <p:spPr>
              <a:xfrm>
                <a:off x="1005864" y="870931"/>
                <a:ext cx="480037" cy="475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3389" y="0"/>
                    </a:lnTo>
                    <a:lnTo>
                      <a:pt x="7199" y="1"/>
                    </a:lnTo>
                    <a:lnTo>
                      <a:pt x="9162" y="5022"/>
                    </a:lnTo>
                    <a:lnTo>
                      <a:pt x="11012" y="10080"/>
                    </a:lnTo>
                    <a:lnTo>
                      <a:pt x="12706" y="5280"/>
                    </a:lnTo>
                    <a:lnTo>
                      <a:pt x="14824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6094" y="21600"/>
                    </a:lnTo>
                    <a:lnTo>
                      <a:pt x="16094" y="11520"/>
                    </a:lnTo>
                    <a:lnTo>
                      <a:pt x="14206" y="16852"/>
                    </a:lnTo>
                    <a:lnTo>
                      <a:pt x="12706" y="21600"/>
                    </a:lnTo>
                    <a:lnTo>
                      <a:pt x="8894" y="21600"/>
                    </a:lnTo>
                    <a:lnTo>
                      <a:pt x="7624" y="16800"/>
                    </a:lnTo>
                    <a:lnTo>
                      <a:pt x="5930" y="11520"/>
                    </a:lnTo>
                    <a:lnTo>
                      <a:pt x="5930" y="21600"/>
                    </a:lnTo>
                    <a:lnTo>
                      <a:pt x="0" y="2160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" name="Shape 812">
                <a:extLst>
                  <a:ext uri="{FF2B5EF4-FFF2-40B4-BE49-F238E27FC236}">
                    <a16:creationId xmlns:a16="http://schemas.microsoft.com/office/drawing/2014/main" id="{A9EDD0BA-55F0-466C-8405-387A3D038DB0}"/>
                  </a:ext>
                </a:extLst>
              </p:cNvPr>
              <p:cNvSpPr/>
              <p:nvPr/>
            </p:nvSpPr>
            <p:spPr>
              <a:xfrm>
                <a:off x="831360" y="870921"/>
                <a:ext cx="122376" cy="475091"/>
              </a:xfrm>
              <a:prstGeom prst="rect">
                <a:avLst/>
              </a:pr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" name="Shape 813">
                <a:extLst>
                  <a:ext uri="{FF2B5EF4-FFF2-40B4-BE49-F238E27FC236}">
                    <a16:creationId xmlns:a16="http://schemas.microsoft.com/office/drawing/2014/main" id="{ACDA8991-112C-4184-86F6-AE3B6F7A9B13}"/>
                  </a:ext>
                </a:extLst>
              </p:cNvPr>
              <p:cNvSpPr/>
              <p:nvPr/>
            </p:nvSpPr>
            <p:spPr>
              <a:xfrm>
                <a:off x="324336" y="870921"/>
                <a:ext cx="451798" cy="475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240"/>
                    </a:moveTo>
                    <a:lnTo>
                      <a:pt x="10800" y="6240"/>
                    </a:lnTo>
                    <a:lnTo>
                      <a:pt x="5463" y="10886"/>
                    </a:lnTo>
                    <a:lnTo>
                      <a:pt x="0" y="1536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360"/>
                    </a:lnTo>
                    <a:lnTo>
                      <a:pt x="15750" y="15360"/>
                    </a:lnTo>
                    <a:lnTo>
                      <a:pt x="10220" y="15349"/>
                    </a:lnTo>
                    <a:lnTo>
                      <a:pt x="15648" y="10874"/>
                    </a:lnTo>
                    <a:lnTo>
                      <a:pt x="21600" y="624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6240"/>
                    </a:lnTo>
                  </a:path>
                </a:pathLst>
              </a:custGeom>
              <a:grpFill/>
              <a:ln w="12700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/>
            </p:spPr>
            <p:txBody>
              <a:bodyPr wrap="square" lIns="82296" tIns="82296" rIns="82296" bIns="82296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52D5552D-E6DE-444D-B812-5D9D2068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67" y="3176239"/>
              <a:ext cx="1534671" cy="509006"/>
            </a:xfrm>
            <a:prstGeom prst="rect">
              <a:avLst/>
            </a:prstGeom>
          </p:spPr>
        </p:pic>
      </p:grpSp>
      <p:sp>
        <p:nvSpPr>
          <p:cNvPr id="25" name="מלבן 14">
            <a:extLst>
              <a:ext uri="{FF2B5EF4-FFF2-40B4-BE49-F238E27FC236}">
                <a16:creationId xmlns:a16="http://schemas.microsoft.com/office/drawing/2014/main" id="{FF965E5F-4EB8-47AF-9417-CF67610B07C6}"/>
              </a:ext>
            </a:extLst>
          </p:cNvPr>
          <p:cNvSpPr/>
          <p:nvPr/>
        </p:nvSpPr>
        <p:spPr>
          <a:xfrm rot="5400000">
            <a:off x="1830095" y="5982720"/>
            <a:ext cx="2297781" cy="119291"/>
          </a:xfrm>
          <a:prstGeom prst="rect">
            <a:avLst/>
          </a:prstGeom>
          <a:solidFill>
            <a:srgbClr val="8CC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7" name="מלבן 16">
            <a:extLst>
              <a:ext uri="{FF2B5EF4-FFF2-40B4-BE49-F238E27FC236}">
                <a16:creationId xmlns:a16="http://schemas.microsoft.com/office/drawing/2014/main" id="{7E5A4942-2091-44C4-A255-C5544D59589B}"/>
              </a:ext>
            </a:extLst>
          </p:cNvPr>
          <p:cNvSpPr/>
          <p:nvPr/>
        </p:nvSpPr>
        <p:spPr>
          <a:xfrm rot="5400000">
            <a:off x="1827807" y="752338"/>
            <a:ext cx="2302337" cy="11929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2" name="מלבן 14">
            <a:extLst>
              <a:ext uri="{FF2B5EF4-FFF2-40B4-BE49-F238E27FC236}">
                <a16:creationId xmlns:a16="http://schemas.microsoft.com/office/drawing/2014/main" id="{39B4C59C-A14B-4ADC-B88E-9441FC7B1BC4}"/>
              </a:ext>
            </a:extLst>
          </p:cNvPr>
          <p:cNvSpPr/>
          <p:nvPr/>
        </p:nvSpPr>
        <p:spPr>
          <a:xfrm rot="5400000">
            <a:off x="1830095" y="5982720"/>
            <a:ext cx="2297781" cy="119291"/>
          </a:xfrm>
          <a:prstGeom prst="rect">
            <a:avLst/>
          </a:prstGeom>
          <a:solidFill>
            <a:srgbClr val="8CC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3" name="מלבן 16">
            <a:extLst>
              <a:ext uri="{FF2B5EF4-FFF2-40B4-BE49-F238E27FC236}">
                <a16:creationId xmlns:a16="http://schemas.microsoft.com/office/drawing/2014/main" id="{AE15B88C-1B90-4C83-B51E-59649680B0F9}"/>
              </a:ext>
            </a:extLst>
          </p:cNvPr>
          <p:cNvSpPr/>
          <p:nvPr/>
        </p:nvSpPr>
        <p:spPr>
          <a:xfrm rot="5400000">
            <a:off x="1827807" y="752338"/>
            <a:ext cx="2302337" cy="11929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E2633E62-832A-40E2-9F18-C8C8A9CA8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05627" y="387219"/>
            <a:ext cx="807587" cy="51561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23466D6-620E-4BBB-8C93-56527295B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3424" y="387219"/>
            <a:ext cx="807587" cy="515613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0124FB2C-5E6D-4177-800A-6F9D5AB1F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33041" y="386293"/>
            <a:ext cx="816058" cy="515613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98E4C168-0334-4EE2-9F30-B5943696F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9786" y="386467"/>
            <a:ext cx="787064" cy="503390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2BEDDF7-B75B-4AEB-93F5-845ABB40B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8767" y="387219"/>
            <a:ext cx="807587" cy="515613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320A4592-B1B2-4682-8DF2-FB6CE7F2CD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64951" y="529205"/>
            <a:ext cx="255118" cy="217914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E7C7A6D-387D-46AC-8FF9-BA185B57D6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40956" y="503205"/>
            <a:ext cx="297076" cy="297076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5AB21A93-0D7C-4412-BC01-DCC1DD6FD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73040" y="492768"/>
            <a:ext cx="345850" cy="279623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D14A691B-0E0B-453C-9FAF-8F9802D082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29337" y="495139"/>
            <a:ext cx="293352" cy="257498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5BA046A9-CDC8-438E-BC60-0C3973B0F0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378432" y="485848"/>
            <a:ext cx="288160" cy="290623"/>
          </a:xfrm>
          <a:prstGeom prst="rect">
            <a:avLst/>
          </a:prstGeom>
        </p:spPr>
      </p:pic>
      <p:sp>
        <p:nvSpPr>
          <p:cNvPr id="87" name="מלבן 14">
            <a:extLst>
              <a:ext uri="{FF2B5EF4-FFF2-40B4-BE49-F238E27FC236}">
                <a16:creationId xmlns:a16="http://schemas.microsoft.com/office/drawing/2014/main" id="{FA87DB8A-E738-4CD3-A503-2374199EFEB3}"/>
              </a:ext>
            </a:extLst>
          </p:cNvPr>
          <p:cNvSpPr/>
          <p:nvPr/>
        </p:nvSpPr>
        <p:spPr>
          <a:xfrm rot="5400000">
            <a:off x="1834994" y="5982720"/>
            <a:ext cx="2297781" cy="119291"/>
          </a:xfrm>
          <a:prstGeom prst="rect">
            <a:avLst/>
          </a:prstGeom>
          <a:solidFill>
            <a:srgbClr val="8CC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88" name="מלבן 16">
            <a:extLst>
              <a:ext uri="{FF2B5EF4-FFF2-40B4-BE49-F238E27FC236}">
                <a16:creationId xmlns:a16="http://schemas.microsoft.com/office/drawing/2014/main" id="{51D31B1A-3ABC-4FCA-A8B9-2C1FC4054309}"/>
              </a:ext>
            </a:extLst>
          </p:cNvPr>
          <p:cNvSpPr/>
          <p:nvPr/>
        </p:nvSpPr>
        <p:spPr>
          <a:xfrm rot="5400000">
            <a:off x="1832706" y="752338"/>
            <a:ext cx="2302337" cy="119291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6" name="מלבן 15">
            <a:extLst>
              <a:ext uri="{FF2B5EF4-FFF2-40B4-BE49-F238E27FC236}">
                <a16:creationId xmlns:a16="http://schemas.microsoft.com/office/drawing/2014/main" id="{CAE3259C-E6D5-4BDD-93F6-CD628ACED1E0}"/>
              </a:ext>
            </a:extLst>
          </p:cNvPr>
          <p:cNvSpPr/>
          <p:nvPr/>
        </p:nvSpPr>
        <p:spPr>
          <a:xfrm rot="5400000">
            <a:off x="6085265" y="-1213262"/>
            <a:ext cx="2940810" cy="9272663"/>
          </a:xfrm>
          <a:prstGeom prst="rect">
            <a:avLst/>
          </a:prstGeom>
          <a:solidFill>
            <a:srgbClr val="65B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62AD84C-EA13-492D-8029-06FF9A0D382E}"/>
              </a:ext>
            </a:extLst>
          </p:cNvPr>
          <p:cNvSpPr/>
          <p:nvPr/>
        </p:nvSpPr>
        <p:spPr>
          <a:xfrm>
            <a:off x="3162329" y="2112378"/>
            <a:ext cx="8686770" cy="988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en-US" sz="2500" dirty="0">
                <a:solidFill>
                  <a:srgbClr val="202B60"/>
                </a:solidFill>
                <a:latin typeface="Magistral Medium" panose="020B07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future the Customs Authorities and Port Authorities can be included in the workflow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232764-6A40-4F11-9F72-922C68D8E07E}"/>
              </a:ext>
            </a:extLst>
          </p:cNvPr>
          <p:cNvSpPr/>
          <p:nvPr/>
        </p:nvSpPr>
        <p:spPr>
          <a:xfrm>
            <a:off x="3205372" y="3032791"/>
            <a:ext cx="8643727" cy="134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3500" dirty="0">
                <a:solidFill>
                  <a:schemeClr val="bg1"/>
                </a:solidFill>
                <a:latin typeface="Magistral Medium" panose="020B07040302040803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will not change the current BL flow - only digitize it</a:t>
            </a:r>
          </a:p>
        </p:txBody>
      </p:sp>
    </p:spTree>
    <p:extLst>
      <p:ext uri="{BB962C8B-B14F-4D97-AF65-F5344CB8AC3E}">
        <p14:creationId xmlns:p14="http://schemas.microsoft.com/office/powerpoint/2010/main" val="1448178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ירוק כחול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ZIMDOC PowerPoint" ma:contentTypeID="0x01010038A0347159300340857FBF7F673424810200FA858E4CC4D84544A666B4E8691818AE" ma:contentTypeVersion="0" ma:contentTypeDescription="" ma:contentTypeScope="" ma:versionID="1eb5d8a79da0b0ece6b116906234edca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.v3" xmlns:ns3="d12966d2-df1d-4d05-9dbb-8a07d5f7137c" targetNamespace="http://schemas.microsoft.com/office/2006/metadata/properties" ma:root="true" ma:fieldsID="858c8160ab6be78e8dd75f672bec03e9" ns1:_="" ns2:_="" ns3:_="">
    <xsd:import namespace="http://schemas.microsoft.com/sharepoint/v3"/>
    <xsd:import namespace="http://schemas.microsoft.com/sharepoint.v3"/>
    <xsd:import namespace="d12966d2-df1d-4d05-9dbb-8a07d5f7137c"/>
    <xsd:element name="properties">
      <xsd:complexType>
        <xsd:sequence>
          <xsd:element name="documentManagement">
            <xsd:complexType>
              <xsd:all>
                <xsd:element ref="ns2:CategoryDescription" minOccurs="0"/>
                <xsd:element ref="ns1:AverageRating" minOccurs="0"/>
                <xsd:element ref="ns3:ZIM_x0020_Sensitive_x0020_Document" minOccurs="0"/>
                <xsd:element ref="ns3:TaxKeywordTaxHTField" minOccurs="0"/>
                <xsd:element ref="ns3:TaxCatchAll" minOccurs="0"/>
                <xsd:element ref="ns3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2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2966d2-df1d-4d05-9dbb-8a07d5f7137c" elementFormDefault="qualified">
    <xsd:import namespace="http://schemas.microsoft.com/office/2006/documentManagement/types"/>
    <xsd:import namespace="http://schemas.microsoft.com/office/infopath/2007/PartnerControls"/>
    <xsd:element name="ZIM_x0020_Sensitive_x0020_Document" ma:index="5" nillable="true" ma:displayName="ZIM Sensitive Document" ma:default="0" ma:internalName="ZIM_x0020_Sensitive_x0020_Document">
      <xsd:simpleType>
        <xsd:restriction base="dms:Boolean"/>
      </xsd:simpleType>
    </xsd:element>
    <xsd:element name="TaxKeywordTaxHTField" ma:index="7" nillable="true" ma:taxonomy="true" ma:internalName="TaxKeywordTaxHTField" ma:taxonomyFieldName="TaxKeyword" ma:displayName="Tags" ma:readOnly="false" ma:fieldId="{23f27201-bee3-471e-b2e7-b64fd8b7ca38}" ma:taxonomyMulti="true" ma:sspId="82219c6d-964e-4ebe-86ff-b6be0105f84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8" nillable="true" ma:displayName="Taxonomy Catch All Column" ma:hidden="true" ma:list="{d4680855-ca29-4e46-8932-16ca86ea3c2f}" ma:internalName="TaxCatchAll" ma:showField="CatchAllData" ma:web="8c2f3841-798f-47f4-8c8c-5abb10c4c7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d4680855-ca29-4e46-8932-16ca86ea3c2f}" ma:internalName="TaxCatchAllLabel" ma:readOnly="true" ma:showField="CatchAllDataLabel" ma:web="8c2f3841-798f-47f4-8c8c-5abb10c4c7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ZIM_x0020_Sensitive_x0020_Document xmlns="d12966d2-df1d-4d05-9dbb-8a07d5f7137c">false</ZIM_x0020_Sensitive_x0020_Document>
    <TaxCatchAll xmlns="d12966d2-df1d-4d05-9dbb-8a07d5f7137c"/>
    <TaxKeywordTaxHTField xmlns="d12966d2-df1d-4d05-9dbb-8a07d5f7137c">
      <Terms xmlns="http://schemas.microsoft.com/office/infopath/2007/PartnerControls"/>
    </TaxKeywordTaxHTField>
    <CategoryDescription xmlns="http://schemas.microsoft.com/sharepoint.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E80F4F-33BA-4DCE-9ACA-1007EF78AF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.v3"/>
    <ds:schemaRef ds:uri="d12966d2-df1d-4d05-9dbb-8a07d5f713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D5A593-84EA-4FE2-8C86-6011CF51322F}">
  <ds:schemaRefs>
    <ds:schemaRef ds:uri="http://schemas.microsoft.com/office/2006/metadata/properties"/>
    <ds:schemaRef ds:uri="http://schemas.microsoft.com/office/infopath/2007/PartnerControls"/>
    <ds:schemaRef ds:uri="d12966d2-df1d-4d05-9dbb-8a07d5f7137c"/>
    <ds:schemaRef ds:uri="http://schemas.microsoft.com/sharepoint.v3"/>
  </ds:schemaRefs>
</ds:datastoreItem>
</file>

<file path=customXml/itemProps3.xml><?xml version="1.0" encoding="utf-8"?>
<ds:datastoreItem xmlns:ds="http://schemas.openxmlformats.org/officeDocument/2006/customXml" ds:itemID="{77047282-1FBD-44BD-98C7-8B7ECE75DE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9458</TotalTime>
  <Words>809</Words>
  <Application>Microsoft Office PowerPoint</Application>
  <PresentationFormat>Widescreen</PresentationFormat>
  <Paragraphs>77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Magistral Light</vt:lpstr>
      <vt:lpstr>Magistral Medium</vt:lpstr>
      <vt:lpstr>Tahoma</vt:lpstr>
      <vt:lpstr>Calibri Light</vt:lpstr>
      <vt:lpstr>Calibri</vt:lpstr>
      <vt:lpstr>Magistral Bold</vt:lpstr>
      <vt:lpstr>Magistral Book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Ganot Eran</dc:creator>
  <cp:lastModifiedBy>Barron Missy</cp:lastModifiedBy>
  <cp:revision>391</cp:revision>
  <dcterms:created xsi:type="dcterms:W3CDTF">2018-08-07T13:48:16Z</dcterms:created>
  <dcterms:modified xsi:type="dcterms:W3CDTF">2019-03-18T10:03:54Z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0x01010038A0347159300340857FBF7F673424810200FA858E4CC4D84544A666B4E8691818AE</vt:lpwstr>
  </property>
  <property fmtid="{D5CDD505-2E9C-101B-9397-08002B2CF9AE}" pid="3" name="TaxKeyword">
    <vt:lpwstr/>
  </property>
</Properties>
</file>